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3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50284" y="201040"/>
            <a:ext cx="184454" cy="606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820540" y="201040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588765" y="201040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352416" y="331676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6900" y="2048764"/>
            <a:ext cx="17094200" cy="210515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14171" y="6813550"/>
            <a:ext cx="17059656" cy="29464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09600" y="4451348"/>
            <a:ext cx="7866380" cy="5835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34667" y="362458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304925" y="362458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73200" y="362458"/>
            <a:ext cx="184454" cy="606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836927" y="493093"/>
            <a:ext cx="5647562" cy="0"/>
          </a:xfrm>
          <a:custGeom>
            <a:avLst/>
            <a:gdLst/>
            <a:ahLst/>
            <a:cxnLst/>
            <a:rect l="l" t="t" r="r" b="b"/>
            <a:pathLst>
              <a:path w="5647562">
                <a:moveTo>
                  <a:pt x="0" y="0"/>
                </a:moveTo>
                <a:lnTo>
                  <a:pt x="5647562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01370" y="334009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003920" y="9634932"/>
            <a:ext cx="426770" cy="639762"/>
          </a:xfrm>
          <a:custGeom>
            <a:avLst/>
            <a:gdLst/>
            <a:ahLst/>
            <a:cxnLst/>
            <a:rect l="l" t="t" r="r" b="b"/>
            <a:pathLst>
              <a:path w="426770" h="639762">
                <a:moveTo>
                  <a:pt x="0" y="639762"/>
                </a:moveTo>
                <a:lnTo>
                  <a:pt x="426770" y="639762"/>
                </a:lnTo>
                <a:lnTo>
                  <a:pt x="426770" y="0"/>
                </a:lnTo>
                <a:lnTo>
                  <a:pt x="0" y="0"/>
                </a:lnTo>
                <a:lnTo>
                  <a:pt x="0" y="639762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7445355" y="9565220"/>
            <a:ext cx="606590" cy="1844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7445355" y="9795002"/>
            <a:ext cx="606590" cy="1844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7445355" y="10026733"/>
            <a:ext cx="606590" cy="1844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1664060" y="9976755"/>
            <a:ext cx="5647562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2" y="0"/>
                </a:lnTo>
              </a:path>
            </a:pathLst>
          </a:custGeom>
          <a:ln w="22699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9491344" y="1969897"/>
            <a:ext cx="187159" cy="6155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9258172" y="1969897"/>
            <a:ext cx="187159" cy="6155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9023095" y="1969897"/>
            <a:ext cx="187159" cy="6155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21739" y="3045586"/>
            <a:ext cx="5642254" cy="62299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223629" y="2893186"/>
            <a:ext cx="7186981" cy="659574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5501" y="333502"/>
            <a:ext cx="15916996" cy="14260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3465" y="2974467"/>
            <a:ext cx="15781068" cy="35954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59" cy="5143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7109"/>
            <a:ext cx="8153400" cy="10279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724" y="190436"/>
            <a:ext cx="194500" cy="6396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027" y="190436"/>
            <a:ext cx="194500" cy="639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375" y="190436"/>
            <a:ext cx="194500" cy="6396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000" y="1181100"/>
            <a:ext cx="0" cy="9105897"/>
          </a:xfrm>
          <a:custGeom>
            <a:avLst/>
            <a:gdLst/>
            <a:ahLst/>
            <a:cxnLst/>
            <a:rect l="l" t="t" r="r" b="b"/>
            <a:pathLst>
              <a:path h="9105897">
                <a:moveTo>
                  <a:pt x="0" y="0"/>
                </a:moveTo>
                <a:lnTo>
                  <a:pt x="0" y="9105897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365231" y="2247900"/>
            <a:ext cx="218147" cy="7589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93452" y="2247900"/>
            <a:ext cx="218147" cy="7589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19385" y="2247900"/>
            <a:ext cx="218147" cy="7589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972800" y="2984071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275189" y="3836161"/>
            <a:ext cx="7446645" cy="9537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200" spc="-105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6200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spc="-680" dirty="0" smtClean="0">
                <a:solidFill>
                  <a:srgbClr val="6A1F5F"/>
                </a:solidFill>
                <a:latin typeface="Arial"/>
                <a:cs typeface="Arial"/>
              </a:rPr>
              <a:t>З</a:t>
            </a:r>
            <a:r>
              <a:rPr sz="6200" spc="-860" dirty="0" smtClean="0">
                <a:solidFill>
                  <a:srgbClr val="6A1F5F"/>
                </a:solidFill>
                <a:latin typeface="Arial"/>
                <a:cs typeface="Arial"/>
              </a:rPr>
              <a:t>Г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79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100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6200" spc="-9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6200" spc="-8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spc="-150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6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spc="-79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6200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spc="-1440" dirty="0" smtClean="0">
                <a:solidFill>
                  <a:srgbClr val="6A1F5F"/>
                </a:solidFill>
                <a:latin typeface="Arial"/>
                <a:cs typeface="Arial"/>
              </a:rPr>
              <a:t>Ж</a:t>
            </a:r>
            <a:r>
              <a:rPr sz="6200" spc="-919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1085" dirty="0" smtClean="0">
                <a:solidFill>
                  <a:srgbClr val="6A1F5F"/>
                </a:solidFill>
                <a:latin typeface="Arial"/>
                <a:cs typeface="Arial"/>
              </a:rPr>
              <a:t>М</a:t>
            </a:r>
            <a:endParaRPr sz="6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42629" y="0"/>
            <a:ext cx="557022" cy="7349108"/>
          </a:xfrm>
          <a:custGeom>
            <a:avLst/>
            <a:gdLst/>
            <a:ahLst/>
            <a:cxnLst/>
            <a:rect l="l" t="t" r="r" b="b"/>
            <a:pathLst>
              <a:path w="557022" h="7349108">
                <a:moveTo>
                  <a:pt x="0" y="7349108"/>
                </a:moveTo>
                <a:lnTo>
                  <a:pt x="557022" y="7349108"/>
                </a:lnTo>
                <a:lnTo>
                  <a:pt x="557022" y="0"/>
                </a:lnTo>
                <a:lnTo>
                  <a:pt x="0" y="0"/>
                </a:lnTo>
                <a:lnTo>
                  <a:pt x="0" y="7349108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37571" y="3270630"/>
            <a:ext cx="0" cy="5715000"/>
          </a:xfrm>
          <a:custGeom>
            <a:avLst/>
            <a:gdLst/>
            <a:ahLst/>
            <a:cxnLst/>
            <a:rect l="l" t="t" r="r" b="b"/>
            <a:pathLst>
              <a:path h="5715000">
                <a:moveTo>
                  <a:pt x="0" y="0"/>
                </a:moveTo>
                <a:lnTo>
                  <a:pt x="0" y="5715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773"/>
            <a:ext cx="5140477" cy="10268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32092" y="201040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02348" y="201040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70573" y="201040"/>
            <a:ext cx="184454" cy="606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34352" y="331676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84826" y="0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9665724"/>
            <a:ext cx="426770" cy="621272"/>
          </a:xfrm>
          <a:custGeom>
            <a:avLst/>
            <a:gdLst/>
            <a:ahLst/>
            <a:cxnLst/>
            <a:rect l="l" t="t" r="r" b="b"/>
            <a:pathLst>
              <a:path w="426770" h="621272">
                <a:moveTo>
                  <a:pt x="426770" y="621272"/>
                </a:moveTo>
                <a:lnTo>
                  <a:pt x="426770" y="0"/>
                </a:lnTo>
                <a:lnTo>
                  <a:pt x="0" y="0"/>
                </a:lnTo>
                <a:lnTo>
                  <a:pt x="0" y="621272"/>
                </a:lnTo>
                <a:lnTo>
                  <a:pt x="426770" y="621272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49339" y="2095500"/>
            <a:ext cx="96777" cy="1877949"/>
          </a:xfrm>
          <a:custGeom>
            <a:avLst/>
            <a:gdLst/>
            <a:ahLst/>
            <a:cxnLst/>
            <a:rect l="l" t="t" r="r" b="b"/>
            <a:pathLst>
              <a:path w="96777" h="1877949">
                <a:moveTo>
                  <a:pt x="0" y="1877949"/>
                </a:moveTo>
                <a:lnTo>
                  <a:pt x="96777" y="1877949"/>
                </a:lnTo>
                <a:lnTo>
                  <a:pt x="96777" y="0"/>
                </a:lnTo>
                <a:lnTo>
                  <a:pt x="0" y="0"/>
                </a:lnTo>
                <a:lnTo>
                  <a:pt x="0" y="1877949"/>
                </a:lnTo>
                <a:close/>
              </a:path>
            </a:pathLst>
          </a:custGeom>
          <a:solidFill>
            <a:srgbClr val="4976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14696" y="9391751"/>
            <a:ext cx="606590" cy="1844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14696" y="9621532"/>
            <a:ext cx="606590" cy="1844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14696" y="9853256"/>
            <a:ext cx="606590" cy="1844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647043" y="9962403"/>
            <a:ext cx="5647562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2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010400" y="2095500"/>
            <a:ext cx="10589895" cy="2362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3600" spc="-5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09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5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5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spc="-4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45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33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2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57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5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spc="-4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45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0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2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5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нн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33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5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39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2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0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48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5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3600" spc="-57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5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8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0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63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33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0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1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7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7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33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4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pc="-4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2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54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spc="-4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600" spc="-3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62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амм</a:t>
            </a:r>
            <a:r>
              <a:rPr sz="3600" spc="-2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34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2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600" spc="-5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2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600" spc="-5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33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3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1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59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2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600" spc="-5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38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sz="3600" spc="-2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5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6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sz="3600" spc="-33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3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48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8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6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2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34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600" spc="-33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600" spc="-484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3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spc="-4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9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34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63536" y="4814188"/>
            <a:ext cx="10377170" cy="10913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b="1" spc="-5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-4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b="1" spc="-5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sz="3600" b="1" spc="-4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33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b="1" spc="-4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7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50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57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65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600" b="1" spc="-4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57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60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r>
              <a:rPr sz="3600" b="1" spc="-31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3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b="1" spc="-42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b="1" spc="-5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b="1" spc="-4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31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600" b="1" spc="-4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3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b="1" spc="-4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50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52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5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31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600" b="1" spc="-4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b="1" spc="-42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5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b="1" spc="-5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b="1" spc="-4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31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59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600" b="1" spc="-4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b="1" spc="-62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амм</a:t>
            </a:r>
            <a:r>
              <a:rPr sz="3600" b="1" spc="-2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49339" y="4329176"/>
            <a:ext cx="96777" cy="1877949"/>
          </a:xfrm>
          <a:custGeom>
            <a:avLst/>
            <a:gdLst/>
            <a:ahLst/>
            <a:cxnLst/>
            <a:rect l="l" t="t" r="r" b="b"/>
            <a:pathLst>
              <a:path w="96777" h="1877949">
                <a:moveTo>
                  <a:pt x="0" y="1877949"/>
                </a:moveTo>
                <a:lnTo>
                  <a:pt x="96777" y="1877949"/>
                </a:lnTo>
                <a:lnTo>
                  <a:pt x="96777" y="0"/>
                </a:lnTo>
                <a:lnTo>
                  <a:pt x="0" y="0"/>
                </a:lnTo>
                <a:lnTo>
                  <a:pt x="0" y="1877949"/>
                </a:lnTo>
                <a:close/>
              </a:path>
            </a:pathLst>
          </a:custGeom>
          <a:solidFill>
            <a:srgbClr val="4976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640194" y="6562852"/>
            <a:ext cx="105930" cy="1877949"/>
          </a:xfrm>
          <a:custGeom>
            <a:avLst/>
            <a:gdLst/>
            <a:ahLst/>
            <a:cxnLst/>
            <a:rect l="l" t="t" r="r" b="b"/>
            <a:pathLst>
              <a:path w="105930" h="1877949">
                <a:moveTo>
                  <a:pt x="0" y="1877949"/>
                </a:moveTo>
                <a:lnTo>
                  <a:pt x="105930" y="1877949"/>
                </a:lnTo>
                <a:lnTo>
                  <a:pt x="105930" y="0"/>
                </a:lnTo>
                <a:lnTo>
                  <a:pt x="0" y="0"/>
                </a:lnTo>
                <a:lnTo>
                  <a:pt x="0" y="1877949"/>
                </a:lnTo>
                <a:close/>
              </a:path>
            </a:pathLst>
          </a:custGeom>
          <a:solidFill>
            <a:srgbClr val="4976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67854" y="6134100"/>
            <a:ext cx="10329545" cy="2971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0000"/>
              </a:lnSpc>
            </a:pPr>
            <a:r>
              <a:rPr sz="3600" b="1" spc="-254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47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b="1" spc="-43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b="1" spc="-57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4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50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b="1" spc="-5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-39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4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3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b="1" spc="-4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56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34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spc="-3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4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39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spc="-3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8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4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3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sz="3600" b="1" spc="-4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600" b="1" spc="-5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sz="3600" b="1" spc="-4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4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b="1" spc="-5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600" b="1" spc="-5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3600" b="1" spc="-4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spc="-4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b="1" spc="-5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6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b="1" spc="-2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600" b="1" spc="-24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2700" algn="just">
              <a:lnSpc>
                <a:spcPct val="100000"/>
              </a:lnSpc>
            </a:pP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3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6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600" spc="-49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3600" spc="-44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0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5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2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25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39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7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64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sz="3600" spc="-42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3600" spc="-40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sz="3600" spc="-114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sz="3600" spc="-47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30" dirty="0" err="1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spc="-560" dirty="0" err="1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40" dirty="0" err="1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60" dirty="0" err="1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40" dirty="0" err="1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spc="-340" dirty="0" smtClean="0">
              <a:solidFill>
                <a:srgbClr val="205868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2700" algn="just">
              <a:lnSpc>
                <a:spcPct val="100000"/>
              </a:lnSpc>
            </a:pPr>
            <a:r>
              <a:rPr sz="3600" spc="-18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4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65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3600" spc="-5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7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600" spc="-4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2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5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pc="-56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4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600" spc="-47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spc="-40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9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3600" spc="-46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25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600" spc="-39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47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64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sz="3600" spc="-675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sz="3600" spc="-42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sz="3600" spc="-114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sz="3600" spc="-47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43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600" spc="-56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44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600" spc="-56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spc="-340" dirty="0" smtClean="0">
                <a:solidFill>
                  <a:srgbClr val="20586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550"/>
              </a:lnSpc>
              <a:spcBef>
                <a:spcPts val="22"/>
              </a:spcBef>
            </a:pPr>
            <a:endParaRPr sz="3600" dirty="0">
              <a:latin typeface="Times New Roman" pitchFamily="18" charset="0"/>
              <a:cs typeface="Times New Roman" pitchFamily="18" charset="0"/>
            </a:endParaRPr>
          </a:p>
          <a:p>
            <a:pPr marL="58419" marR="389890" algn="ctr">
              <a:lnSpc>
                <a:spcPct val="100000"/>
              </a:lnSpc>
            </a:pPr>
            <a:r>
              <a:rPr sz="4800" b="1" spc="-4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48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4800" b="1" spc="-5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48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4800" b="1" spc="-5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8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5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4800" b="1" spc="-6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4800" b="1" spc="-5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5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4800" b="1" spc="-4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48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4800" b="1" spc="-4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48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4800" b="1" spc="-5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48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4800" b="1" spc="-4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4800" b="1" spc="-4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4800" b="1" spc="-4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4800" b="1" spc="-4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4800" b="1" spc="-4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4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4800" b="1" spc="-3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4800" b="1" spc="-4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6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sz="4800" b="1" spc="-2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sz="4800" b="1" spc="-11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sz="4800" b="1" spc="-459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4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48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4800" b="1" spc="-4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4800" b="1" spc="-5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4800" b="1" spc="-3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716" rIns="0" bIns="0" rtlCol="0">
            <a:noAutofit/>
          </a:bodyPr>
          <a:lstStyle/>
          <a:p>
            <a:pPr marL="5993130">
              <a:lnSpc>
                <a:spcPct val="100000"/>
              </a:lnSpc>
            </a:pPr>
            <a:r>
              <a:rPr sz="4800" spc="-58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4800" spc="-690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1135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770" dirty="0" smtClean="0">
                <a:solidFill>
                  <a:srgbClr val="6A1F5F"/>
                </a:solidFill>
                <a:latin typeface="Arial"/>
                <a:cs typeface="Arial"/>
              </a:rPr>
              <a:t>У</a:t>
            </a:r>
            <a:r>
              <a:rPr sz="4800" spc="-785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4800" spc="-104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4800" spc="-465" dirty="0" smtClean="0">
                <a:solidFill>
                  <a:srgbClr val="6A1F5F"/>
                </a:solidFill>
                <a:latin typeface="Arial"/>
                <a:cs typeface="Arial"/>
              </a:rPr>
              <a:t>Ч</a:t>
            </a:r>
            <a:r>
              <a:rPr sz="4800" spc="-690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75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4800" spc="-869" dirty="0" smtClean="0">
                <a:solidFill>
                  <a:srgbClr val="6A1F5F"/>
                </a:solidFill>
                <a:latin typeface="Arial"/>
                <a:cs typeface="Arial"/>
              </a:rPr>
              <a:t>Я</a:t>
            </a:r>
            <a:r>
              <a:rPr sz="4800" spc="-1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4800" spc="-145" dirty="0" smtClean="0">
                <a:solidFill>
                  <a:srgbClr val="6A1F5F"/>
                </a:solidFill>
                <a:latin typeface="Arial"/>
                <a:cs typeface="Arial"/>
              </a:rPr>
              <a:t>Д</a:t>
            </a:r>
            <a:r>
              <a:rPr sz="4800" spc="-1135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755" dirty="0" smtClean="0">
                <a:solidFill>
                  <a:srgbClr val="6A1F5F"/>
                </a:solidFill>
                <a:latin typeface="Arial"/>
                <a:cs typeface="Arial"/>
              </a:rPr>
              <a:t>Я</a:t>
            </a:r>
            <a:r>
              <a:rPr sz="4800" spc="-860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4800" spc="-1135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270" dirty="0" smtClean="0">
                <a:solidFill>
                  <a:srgbClr val="6A1F5F"/>
                </a:solidFill>
                <a:latin typeface="Arial"/>
                <a:cs typeface="Arial"/>
              </a:rPr>
              <a:t>Л</a:t>
            </a:r>
            <a:r>
              <a:rPr sz="4800" spc="-670" dirty="0" smtClean="0">
                <a:solidFill>
                  <a:srgbClr val="6A1F5F"/>
                </a:solidFill>
                <a:latin typeface="Arial"/>
                <a:cs typeface="Arial"/>
              </a:rPr>
              <a:t>Ь</a:t>
            </a:r>
            <a:r>
              <a:rPr sz="4800" spc="-690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104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4800" spc="-89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4800" spc="-860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4800" spc="-790" dirty="0" smtClean="0">
                <a:solidFill>
                  <a:srgbClr val="6A1F5F"/>
                </a:solidFill>
                <a:latin typeface="Arial"/>
                <a:cs typeface="Arial"/>
              </a:rPr>
              <a:t>Ь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63" y="20059"/>
            <a:ext cx="3799586" cy="1024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94173" y="201040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64430" y="201040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32655" y="201040"/>
            <a:ext cx="184454" cy="606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96434" y="331676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35959" y="0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9665724"/>
            <a:ext cx="426770" cy="621272"/>
          </a:xfrm>
          <a:custGeom>
            <a:avLst/>
            <a:gdLst/>
            <a:ahLst/>
            <a:cxnLst/>
            <a:rect l="l" t="t" r="r" b="b"/>
            <a:pathLst>
              <a:path w="426770" h="621272">
                <a:moveTo>
                  <a:pt x="426770" y="621272"/>
                </a:moveTo>
                <a:lnTo>
                  <a:pt x="426770" y="0"/>
                </a:lnTo>
                <a:lnTo>
                  <a:pt x="0" y="0"/>
                </a:lnTo>
                <a:lnTo>
                  <a:pt x="0" y="621272"/>
                </a:lnTo>
                <a:lnTo>
                  <a:pt x="426770" y="621272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14696" y="9391751"/>
            <a:ext cx="606590" cy="1844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14696" y="9621532"/>
            <a:ext cx="606590" cy="1844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14696" y="9853256"/>
            <a:ext cx="606590" cy="1844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47043" y="9962403"/>
            <a:ext cx="5647562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2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947" rIns="0" bIns="0" rtlCol="0">
            <a:noAutofit/>
          </a:bodyPr>
          <a:lstStyle/>
          <a:p>
            <a:pPr marL="3808729">
              <a:lnSpc>
                <a:spcPts val="5735"/>
              </a:lnSpc>
            </a:pPr>
            <a:r>
              <a:rPr sz="4800" spc="-58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4800" spc="-685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1130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765" dirty="0" smtClean="0">
                <a:solidFill>
                  <a:srgbClr val="6A1F5F"/>
                </a:solidFill>
                <a:latin typeface="Arial"/>
                <a:cs typeface="Arial"/>
              </a:rPr>
              <a:t>У</a:t>
            </a:r>
            <a:r>
              <a:rPr sz="4800" spc="-81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4800" spc="-104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4800" spc="-465" dirty="0" smtClean="0">
                <a:solidFill>
                  <a:srgbClr val="6A1F5F"/>
                </a:solidFill>
                <a:latin typeface="Arial"/>
                <a:cs typeface="Arial"/>
              </a:rPr>
              <a:t>Ч</a:t>
            </a:r>
            <a:r>
              <a:rPr sz="4800" spc="-685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745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4800" spc="-869" dirty="0" smtClean="0">
                <a:solidFill>
                  <a:srgbClr val="6A1F5F"/>
                </a:solidFill>
                <a:latin typeface="Arial"/>
                <a:cs typeface="Arial"/>
              </a:rPr>
              <a:t>Я</a:t>
            </a:r>
            <a:r>
              <a:rPr sz="4800" spc="-1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4800" spc="-140" dirty="0" smtClean="0">
                <a:solidFill>
                  <a:srgbClr val="6A1F5F"/>
                </a:solidFill>
                <a:latin typeface="Arial"/>
                <a:cs typeface="Arial"/>
              </a:rPr>
              <a:t>Д</a:t>
            </a:r>
            <a:r>
              <a:rPr sz="4800" spc="-1130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755" dirty="0" smtClean="0">
                <a:solidFill>
                  <a:srgbClr val="6A1F5F"/>
                </a:solidFill>
                <a:latin typeface="Arial"/>
                <a:cs typeface="Arial"/>
              </a:rPr>
              <a:t>Я</a:t>
            </a:r>
            <a:r>
              <a:rPr sz="4800" spc="-855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4800" spc="-1130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4800" spc="-265" dirty="0" smtClean="0">
                <a:solidFill>
                  <a:srgbClr val="6A1F5F"/>
                </a:solidFill>
                <a:latin typeface="Arial"/>
                <a:cs typeface="Arial"/>
              </a:rPr>
              <a:t>Л</a:t>
            </a:r>
            <a:r>
              <a:rPr sz="4800" spc="-670" dirty="0" smtClean="0">
                <a:solidFill>
                  <a:srgbClr val="6A1F5F"/>
                </a:solidFill>
                <a:latin typeface="Arial"/>
                <a:cs typeface="Arial"/>
              </a:rPr>
              <a:t>Ь</a:t>
            </a:r>
            <a:r>
              <a:rPr sz="4800" spc="-685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4800" spc="-104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4800" spc="-89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4800" spc="-855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4800" spc="-790" dirty="0" smtClean="0">
                <a:solidFill>
                  <a:srgbClr val="6A1F5F"/>
                </a:solidFill>
                <a:latin typeface="Arial"/>
                <a:cs typeface="Arial"/>
              </a:rPr>
              <a:t>Ь</a:t>
            </a:r>
            <a:endParaRPr sz="4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08245" y="1146302"/>
            <a:ext cx="2683510" cy="4559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585"/>
              </a:lnSpc>
            </a:pPr>
            <a:r>
              <a:rPr sz="3000" spc="-305" dirty="0" smtClean="0">
                <a:solidFill>
                  <a:srgbClr val="497692"/>
                </a:solidFill>
                <a:latin typeface="Arial"/>
                <a:cs typeface="Arial"/>
              </a:rPr>
              <a:t>10</a:t>
            </a:r>
            <a:r>
              <a:rPr sz="3000" spc="-170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000" spc="-340" dirty="0" smtClean="0">
                <a:solidFill>
                  <a:srgbClr val="497692"/>
                </a:solidFill>
                <a:latin typeface="Arial"/>
                <a:cs typeface="Arial"/>
              </a:rPr>
              <a:t>часов</a:t>
            </a:r>
            <a:r>
              <a:rPr sz="3000" spc="-14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000" spc="-355" dirty="0" smtClean="0">
                <a:solidFill>
                  <a:srgbClr val="497692"/>
                </a:solidFill>
                <a:latin typeface="Arial"/>
                <a:cs typeface="Arial"/>
              </a:rPr>
              <a:t>в</a:t>
            </a:r>
            <a:r>
              <a:rPr sz="3000" spc="-150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000" spc="-340" dirty="0" smtClean="0">
                <a:solidFill>
                  <a:srgbClr val="497692"/>
                </a:solidFill>
                <a:latin typeface="Arial"/>
                <a:cs typeface="Arial"/>
              </a:rPr>
              <a:t>неде</a:t>
            </a:r>
            <a:r>
              <a:rPr sz="3000" spc="-365" dirty="0" smtClean="0">
                <a:solidFill>
                  <a:srgbClr val="497692"/>
                </a:solidFill>
                <a:latin typeface="Arial"/>
                <a:cs typeface="Arial"/>
              </a:rPr>
              <a:t>л</a:t>
            </a:r>
            <a:r>
              <a:rPr sz="3000" spc="-540" dirty="0" smtClean="0">
                <a:solidFill>
                  <a:srgbClr val="497692"/>
                </a:solidFill>
                <a:latin typeface="Arial"/>
                <a:cs typeface="Arial"/>
              </a:rPr>
              <a:t>ю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4871" y="1828038"/>
            <a:ext cx="821690" cy="405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Arial"/>
                <a:cs typeface="Arial"/>
              </a:rPr>
              <a:t>1</a:t>
            </a:r>
            <a:r>
              <a:rPr sz="2600" spc="-1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час</a:t>
            </a:r>
            <a:endParaRPr sz="2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44871" y="3015615"/>
            <a:ext cx="1003300" cy="406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Trebuchet MS"/>
                <a:cs typeface="Trebuchet MS"/>
              </a:rPr>
              <a:t>3</a:t>
            </a:r>
            <a:r>
              <a:rPr sz="2600" spc="-15" dirty="0" smtClean="0">
                <a:solidFill>
                  <a:srgbClr val="497692"/>
                </a:solidFill>
                <a:latin typeface="Trebuchet MS"/>
                <a:cs typeface="Trebuchet MS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</a:t>
            </a:r>
            <a:r>
              <a:rPr sz="2600" spc="5" dirty="0" smtClean="0">
                <a:solidFill>
                  <a:srgbClr val="497692"/>
                </a:solidFill>
                <a:latin typeface="Arial"/>
                <a:cs typeface="Arial"/>
              </a:rPr>
              <a:t>с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а</a:t>
            </a:r>
            <a:endParaRPr sz="2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44871" y="4600828"/>
            <a:ext cx="819150" cy="406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Trebuchet MS"/>
                <a:cs typeface="Trebuchet MS"/>
              </a:rPr>
              <a:t>1</a:t>
            </a:r>
            <a:r>
              <a:rPr sz="2600" spc="-15" dirty="0" smtClean="0">
                <a:solidFill>
                  <a:srgbClr val="497692"/>
                </a:solidFill>
                <a:latin typeface="Trebuchet MS"/>
                <a:cs typeface="Trebuchet MS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час</a:t>
            </a:r>
            <a:endParaRPr sz="2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44871" y="5393309"/>
            <a:ext cx="818515" cy="406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Trebuchet MS"/>
                <a:cs typeface="Trebuchet MS"/>
              </a:rPr>
              <a:t>1</a:t>
            </a:r>
            <a:r>
              <a:rPr sz="2600" spc="-15" dirty="0" smtClean="0">
                <a:solidFill>
                  <a:srgbClr val="497692"/>
                </a:solidFill>
                <a:latin typeface="Trebuchet MS"/>
                <a:cs typeface="Trebuchet MS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час</a:t>
            </a:r>
            <a:endParaRPr sz="2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44871" y="6582409"/>
            <a:ext cx="1003300" cy="406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Trebuchet MS"/>
                <a:cs typeface="Trebuchet MS"/>
              </a:rPr>
              <a:t>2</a:t>
            </a:r>
            <a:r>
              <a:rPr sz="2600" spc="-15" dirty="0" smtClean="0">
                <a:solidFill>
                  <a:srgbClr val="497692"/>
                </a:solidFill>
                <a:latin typeface="Trebuchet MS"/>
                <a:cs typeface="Trebuchet MS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часа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44871" y="7771130"/>
            <a:ext cx="1003300" cy="406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dirty="0" smtClean="0">
                <a:solidFill>
                  <a:srgbClr val="497692"/>
                </a:solidFill>
                <a:latin typeface="Trebuchet MS"/>
                <a:cs typeface="Trebuchet MS"/>
              </a:rPr>
              <a:t>2</a:t>
            </a:r>
            <a:r>
              <a:rPr sz="2600" spc="-15" dirty="0" smtClean="0">
                <a:solidFill>
                  <a:srgbClr val="497692"/>
                </a:solidFill>
                <a:latin typeface="Trebuchet MS"/>
                <a:cs typeface="Trebuchet MS"/>
              </a:rPr>
              <a:t> 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ча</a:t>
            </a:r>
            <a:r>
              <a:rPr sz="2600" spc="5" dirty="0" smtClean="0">
                <a:solidFill>
                  <a:srgbClr val="497692"/>
                </a:solidFill>
                <a:latin typeface="Arial"/>
                <a:cs typeface="Arial"/>
              </a:rPr>
              <a:t>с</a:t>
            </a:r>
            <a:r>
              <a:rPr sz="2600" spc="0" dirty="0" smtClean="0">
                <a:solidFill>
                  <a:srgbClr val="497692"/>
                </a:solidFill>
                <a:latin typeface="Arial"/>
                <a:cs typeface="Arial"/>
              </a:rPr>
              <a:t>а</a:t>
            </a:r>
            <a:endParaRPr sz="2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27775" y="1901190"/>
            <a:ext cx="8922385" cy="803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2600" b="1" spc="-235" dirty="0" smtClean="0">
                <a:latin typeface="Arial"/>
                <a:cs typeface="Arial"/>
              </a:rPr>
              <a:t>«Разгов</a:t>
            </a:r>
            <a:r>
              <a:rPr sz="2600" b="1" spc="-250" dirty="0" smtClean="0">
                <a:latin typeface="Arial"/>
                <a:cs typeface="Arial"/>
              </a:rPr>
              <a:t>о</a:t>
            </a:r>
            <a:r>
              <a:rPr sz="2600" b="1" spc="-290" dirty="0" smtClean="0">
                <a:latin typeface="Arial"/>
                <a:cs typeface="Arial"/>
              </a:rPr>
              <a:t>ры</a:t>
            </a:r>
            <a:r>
              <a:rPr sz="2600" b="1" spc="-105" dirty="0" smtClean="0">
                <a:latin typeface="Arial"/>
                <a:cs typeface="Arial"/>
              </a:rPr>
              <a:t> </a:t>
            </a:r>
            <a:r>
              <a:rPr sz="2600" b="1" spc="-335" dirty="0" smtClean="0">
                <a:latin typeface="Arial"/>
                <a:cs typeface="Arial"/>
              </a:rPr>
              <a:t>о</a:t>
            </a:r>
            <a:r>
              <a:rPr sz="2600" b="1" spc="-75" dirty="0" smtClean="0">
                <a:latin typeface="Arial"/>
                <a:cs typeface="Arial"/>
              </a:rPr>
              <a:t> </a:t>
            </a:r>
            <a:r>
              <a:rPr sz="2600" b="1" spc="-265" dirty="0" smtClean="0">
                <a:latin typeface="Arial"/>
                <a:cs typeface="Arial"/>
              </a:rPr>
              <a:t>важном»</a:t>
            </a:r>
            <a:r>
              <a:rPr sz="2600" b="1" spc="-75" dirty="0" smtClean="0">
                <a:latin typeface="Arial"/>
                <a:cs typeface="Arial"/>
              </a:rPr>
              <a:t> </a:t>
            </a:r>
            <a:r>
              <a:rPr sz="2600" spc="-185" dirty="0" smtClean="0">
                <a:latin typeface="Arial"/>
                <a:cs typeface="Arial"/>
              </a:rPr>
              <a:t>(цикл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290" dirty="0" smtClean="0">
                <a:latin typeface="Arial"/>
                <a:cs typeface="Arial"/>
              </a:rPr>
              <a:t>внеурочных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250" dirty="0" smtClean="0">
                <a:latin typeface="Arial"/>
                <a:cs typeface="Arial"/>
              </a:rPr>
              <a:t>з</a:t>
            </a:r>
            <a:r>
              <a:rPr sz="2600" spc="-320" dirty="0" smtClean="0">
                <a:latin typeface="Arial"/>
                <a:cs typeface="Arial"/>
              </a:rPr>
              <a:t>а</a:t>
            </a:r>
            <a:r>
              <a:rPr sz="2600" spc="-275" dirty="0" smtClean="0">
                <a:latin typeface="Arial"/>
                <a:cs typeface="Arial"/>
              </a:rPr>
              <a:t>н</a:t>
            </a:r>
            <a:r>
              <a:rPr sz="2600" spc="-265" dirty="0" smtClean="0">
                <a:latin typeface="Arial"/>
                <a:cs typeface="Arial"/>
              </a:rPr>
              <a:t>я</a:t>
            </a:r>
            <a:r>
              <a:rPr sz="2600" spc="-275" dirty="0" smtClean="0">
                <a:latin typeface="Arial"/>
                <a:cs typeface="Arial"/>
              </a:rPr>
              <a:t>тий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70" dirty="0" smtClean="0">
                <a:latin typeface="Arial"/>
                <a:cs typeface="Arial"/>
              </a:rPr>
              <a:t>для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60" dirty="0" smtClean="0">
                <a:latin typeface="Arial"/>
                <a:cs typeface="Arial"/>
              </a:rPr>
              <a:t>о</a:t>
            </a:r>
            <a:r>
              <a:rPr sz="2600" spc="-310" dirty="0" smtClean="0">
                <a:latin typeface="Arial"/>
                <a:cs typeface="Arial"/>
              </a:rPr>
              <a:t>буча</a:t>
            </a:r>
            <a:r>
              <a:rPr sz="2600" spc="-445" dirty="0" smtClean="0">
                <a:latin typeface="Arial"/>
                <a:cs typeface="Arial"/>
              </a:rPr>
              <a:t>ю</a:t>
            </a:r>
            <a:r>
              <a:rPr sz="2600" spc="-360" dirty="0" smtClean="0">
                <a:latin typeface="Arial"/>
                <a:cs typeface="Arial"/>
              </a:rPr>
              <a:t>щи</a:t>
            </a:r>
            <a:r>
              <a:rPr sz="2600" spc="-270" dirty="0" smtClean="0">
                <a:latin typeface="Arial"/>
                <a:cs typeface="Arial"/>
              </a:rPr>
              <a:t>х</a:t>
            </a:r>
            <a:r>
              <a:rPr sz="2600" spc="-260" dirty="0" smtClean="0">
                <a:latin typeface="Arial"/>
                <a:cs typeface="Arial"/>
              </a:rPr>
              <a:t>ся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420" dirty="0" smtClean="0">
                <a:latin typeface="Arial"/>
                <a:cs typeface="Arial"/>
              </a:rPr>
              <a:t>1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229" dirty="0" smtClean="0">
                <a:latin typeface="Arial"/>
                <a:cs typeface="Arial"/>
              </a:rPr>
              <a:t>2,</a:t>
            </a:r>
            <a:r>
              <a:rPr sz="2600" spc="-155" dirty="0" smtClean="0">
                <a:latin typeface="Arial"/>
                <a:cs typeface="Arial"/>
              </a:rPr>
              <a:t> </a:t>
            </a:r>
            <a:r>
              <a:rPr sz="2600" spc="-215" dirty="0" smtClean="0">
                <a:latin typeface="Arial"/>
                <a:cs typeface="Arial"/>
              </a:rPr>
              <a:t>3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220" dirty="0" smtClean="0">
                <a:latin typeface="Arial"/>
                <a:cs typeface="Arial"/>
              </a:rPr>
              <a:t>4,</a:t>
            </a:r>
            <a:r>
              <a:rPr sz="2600" spc="-145" dirty="0" smtClean="0">
                <a:latin typeface="Arial"/>
                <a:cs typeface="Arial"/>
              </a:rPr>
              <a:t> </a:t>
            </a:r>
            <a:r>
              <a:rPr sz="2600" spc="-225" dirty="0" smtClean="0">
                <a:latin typeface="Arial"/>
                <a:cs typeface="Arial"/>
              </a:rPr>
              <a:t>5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350" dirty="0" smtClean="0">
                <a:latin typeface="Arial"/>
                <a:cs typeface="Arial"/>
              </a:rPr>
              <a:t>7,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165" dirty="0" smtClean="0">
                <a:latin typeface="Arial"/>
                <a:cs typeface="Arial"/>
              </a:rPr>
              <a:t>8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200" dirty="0" smtClean="0">
                <a:latin typeface="Arial"/>
                <a:cs typeface="Arial"/>
              </a:rPr>
              <a:t>9,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65" dirty="0" smtClean="0">
                <a:latin typeface="Arial"/>
                <a:cs typeface="Arial"/>
              </a:rPr>
              <a:t>1</a:t>
            </a:r>
            <a:r>
              <a:rPr sz="2600" spc="-270" dirty="0" smtClean="0">
                <a:latin typeface="Arial"/>
                <a:cs typeface="Arial"/>
              </a:rPr>
              <a:t>0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420" dirty="0" smtClean="0">
                <a:latin typeface="Arial"/>
                <a:cs typeface="Arial"/>
              </a:rPr>
              <a:t>11</a:t>
            </a:r>
            <a:r>
              <a:rPr sz="2600" spc="-150" dirty="0" smtClean="0">
                <a:latin typeface="Arial"/>
                <a:cs typeface="Arial"/>
              </a:rPr>
              <a:t> </a:t>
            </a:r>
            <a:r>
              <a:rPr sz="2600" spc="-165" dirty="0" smtClean="0">
                <a:latin typeface="Arial"/>
                <a:cs typeface="Arial"/>
              </a:rPr>
              <a:t>кл</a:t>
            </a:r>
            <a:r>
              <a:rPr sz="2600" spc="-215" dirty="0" smtClean="0">
                <a:latin typeface="Arial"/>
                <a:cs typeface="Arial"/>
              </a:rPr>
              <a:t>.)</a:t>
            </a:r>
            <a:endParaRPr sz="2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27775" y="3090291"/>
            <a:ext cx="10721975" cy="1200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b="1" spc="-240" dirty="0" smtClean="0">
                <a:latin typeface="Arial"/>
                <a:cs typeface="Arial"/>
              </a:rPr>
              <a:t>Дополнител</a:t>
            </a:r>
            <a:r>
              <a:rPr sz="2600" b="1" spc="-254" dirty="0" smtClean="0">
                <a:latin typeface="Arial"/>
                <a:cs typeface="Arial"/>
              </a:rPr>
              <a:t>ь</a:t>
            </a:r>
            <a:r>
              <a:rPr sz="2600" b="1" spc="-270" dirty="0" smtClean="0">
                <a:latin typeface="Arial"/>
                <a:cs typeface="Arial"/>
              </a:rPr>
              <a:t>н</a:t>
            </a:r>
            <a:r>
              <a:rPr sz="2600" b="1" spc="-280" dirty="0" smtClean="0">
                <a:latin typeface="Arial"/>
                <a:cs typeface="Arial"/>
              </a:rPr>
              <a:t>о</a:t>
            </a:r>
            <a:r>
              <a:rPr sz="2600" b="1" spc="-235" dirty="0" smtClean="0">
                <a:latin typeface="Arial"/>
                <a:cs typeface="Arial"/>
              </a:rPr>
              <a:t>е</a:t>
            </a:r>
            <a:r>
              <a:rPr sz="2600" b="1" spc="-114" dirty="0" smtClean="0">
                <a:latin typeface="Arial"/>
                <a:cs typeface="Arial"/>
              </a:rPr>
              <a:t> </a:t>
            </a:r>
            <a:r>
              <a:rPr sz="2600" b="1" spc="-240" dirty="0" smtClean="0">
                <a:latin typeface="Arial"/>
                <a:cs typeface="Arial"/>
              </a:rPr>
              <a:t>изучение</a:t>
            </a:r>
            <a:r>
              <a:rPr sz="2600" b="1" spc="-60" dirty="0" smtClean="0">
                <a:latin typeface="Arial"/>
                <a:cs typeface="Arial"/>
              </a:rPr>
              <a:t> </a:t>
            </a:r>
            <a:r>
              <a:rPr sz="2600" b="1" spc="-275" dirty="0" smtClean="0">
                <a:latin typeface="Arial"/>
                <a:cs typeface="Arial"/>
              </a:rPr>
              <a:t>учебных</a:t>
            </a:r>
            <a:r>
              <a:rPr sz="2600" b="1" spc="-80" dirty="0" smtClean="0">
                <a:latin typeface="Arial"/>
                <a:cs typeface="Arial"/>
              </a:rPr>
              <a:t> </a:t>
            </a:r>
            <a:r>
              <a:rPr sz="2600" b="1" spc="-200" dirty="0" smtClean="0">
                <a:latin typeface="Arial"/>
                <a:cs typeface="Arial"/>
              </a:rPr>
              <a:t>пре</a:t>
            </a:r>
            <a:r>
              <a:rPr sz="2600" b="1" spc="-210" dirty="0" smtClean="0">
                <a:latin typeface="Arial"/>
                <a:cs typeface="Arial"/>
              </a:rPr>
              <a:t>д</a:t>
            </a:r>
            <a:r>
              <a:rPr sz="2600" b="1" spc="-300" dirty="0" smtClean="0">
                <a:latin typeface="Arial"/>
                <a:cs typeface="Arial"/>
              </a:rPr>
              <a:t>метов</a:t>
            </a:r>
            <a:endParaRPr sz="2600">
              <a:latin typeface="Arial"/>
              <a:cs typeface="Arial"/>
            </a:endParaRPr>
          </a:p>
          <a:p>
            <a:pPr marL="12700" marR="12700">
              <a:lnSpc>
                <a:spcPct val="100000"/>
              </a:lnSpc>
            </a:pPr>
            <a:r>
              <a:rPr sz="2600" spc="-270" dirty="0" smtClean="0">
                <a:latin typeface="Arial"/>
                <a:cs typeface="Arial"/>
              </a:rPr>
              <a:t>(углубленное</a:t>
            </a:r>
            <a:r>
              <a:rPr sz="2600" spc="-155" dirty="0" smtClean="0">
                <a:latin typeface="Arial"/>
                <a:cs typeface="Arial"/>
              </a:rPr>
              <a:t> </a:t>
            </a:r>
            <a:r>
              <a:rPr sz="2600" spc="-265" dirty="0" smtClean="0">
                <a:latin typeface="Arial"/>
                <a:cs typeface="Arial"/>
              </a:rPr>
              <a:t>изуч</a:t>
            </a:r>
            <a:r>
              <a:rPr sz="2600" spc="-305" dirty="0" smtClean="0">
                <a:latin typeface="Arial"/>
                <a:cs typeface="Arial"/>
              </a:rPr>
              <a:t>е</a:t>
            </a:r>
            <a:r>
              <a:rPr sz="2600" spc="-290" dirty="0" smtClean="0">
                <a:latin typeface="Arial"/>
                <a:cs typeface="Arial"/>
              </a:rPr>
              <a:t>ние</a:t>
            </a:r>
            <a:r>
              <a:rPr sz="2600" spc="-120" dirty="0" smtClean="0">
                <a:latin typeface="Arial"/>
                <a:cs typeface="Arial"/>
              </a:rPr>
              <a:t> </a:t>
            </a:r>
            <a:r>
              <a:rPr sz="2600" spc="-295" dirty="0" smtClean="0">
                <a:latin typeface="Arial"/>
                <a:cs typeface="Arial"/>
              </a:rPr>
              <a:t>учебных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65" dirty="0" smtClean="0">
                <a:latin typeface="Arial"/>
                <a:cs typeface="Arial"/>
              </a:rPr>
              <a:t>п</a:t>
            </a:r>
            <a:r>
              <a:rPr sz="2600" spc="-320" dirty="0" smtClean="0">
                <a:latin typeface="Arial"/>
                <a:cs typeface="Arial"/>
              </a:rPr>
              <a:t>редметов,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65" dirty="0" smtClean="0">
                <a:latin typeface="Arial"/>
                <a:cs typeface="Arial"/>
              </a:rPr>
              <a:t>о</a:t>
            </a:r>
            <a:r>
              <a:rPr sz="2600" spc="-265" dirty="0" smtClean="0">
                <a:latin typeface="Arial"/>
                <a:cs typeface="Arial"/>
              </a:rPr>
              <a:t>рганиз</a:t>
            </a:r>
            <a:r>
              <a:rPr sz="2600" spc="-300" dirty="0" smtClean="0">
                <a:latin typeface="Arial"/>
                <a:cs typeface="Arial"/>
              </a:rPr>
              <a:t>а</a:t>
            </a:r>
            <a:r>
              <a:rPr sz="2600" spc="-265" dirty="0" smtClean="0">
                <a:latin typeface="Arial"/>
                <a:cs typeface="Arial"/>
              </a:rPr>
              <a:t>ция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310" dirty="0" smtClean="0">
                <a:latin typeface="Arial"/>
                <a:cs typeface="Arial"/>
              </a:rPr>
              <a:t>учебн</a:t>
            </a:r>
            <a:r>
              <a:rPr sz="2600" spc="-315" dirty="0" smtClean="0">
                <a:latin typeface="Arial"/>
                <a:cs typeface="Arial"/>
              </a:rPr>
              <a:t>о</a:t>
            </a:r>
            <a:r>
              <a:rPr sz="2600" spc="-35" dirty="0" smtClean="0">
                <a:latin typeface="Arial"/>
                <a:cs typeface="Arial"/>
              </a:rPr>
              <a:t>-</a:t>
            </a:r>
            <a:r>
              <a:rPr sz="2600" spc="-245" dirty="0" smtClean="0">
                <a:latin typeface="Arial"/>
                <a:cs typeface="Arial"/>
              </a:rPr>
              <a:t>исс</a:t>
            </a:r>
            <a:r>
              <a:rPr sz="2600" spc="-290" dirty="0" smtClean="0">
                <a:latin typeface="Arial"/>
                <a:cs typeface="Arial"/>
              </a:rPr>
              <a:t>л</a:t>
            </a:r>
            <a:r>
              <a:rPr sz="2600" spc="-320" dirty="0" smtClean="0">
                <a:latin typeface="Arial"/>
                <a:cs typeface="Arial"/>
              </a:rPr>
              <a:t>едов</a:t>
            </a:r>
            <a:r>
              <a:rPr sz="2600" spc="-330" dirty="0" smtClean="0">
                <a:latin typeface="Arial"/>
                <a:cs typeface="Arial"/>
              </a:rPr>
              <a:t>а</a:t>
            </a:r>
            <a:r>
              <a:rPr sz="2600" spc="-290" dirty="0" smtClean="0">
                <a:latin typeface="Arial"/>
                <a:cs typeface="Arial"/>
              </a:rPr>
              <a:t>те</a:t>
            </a:r>
            <a:r>
              <a:rPr sz="2600" spc="-345" dirty="0" smtClean="0">
                <a:latin typeface="Arial"/>
                <a:cs typeface="Arial"/>
              </a:rPr>
              <a:t>л</a:t>
            </a:r>
            <a:r>
              <a:rPr sz="2600" spc="-245" dirty="0" smtClean="0">
                <a:latin typeface="Arial"/>
                <a:cs typeface="Arial"/>
              </a:rPr>
              <a:t>ьской</a:t>
            </a:r>
            <a:r>
              <a:rPr sz="2600" spc="-160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и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320" dirty="0" smtClean="0">
                <a:latin typeface="Arial"/>
                <a:cs typeface="Arial"/>
              </a:rPr>
              <a:t>про</a:t>
            </a:r>
            <a:r>
              <a:rPr sz="2600" spc="-330" dirty="0" smtClean="0">
                <a:latin typeface="Arial"/>
                <a:cs typeface="Arial"/>
              </a:rPr>
              <a:t>е</a:t>
            </a:r>
            <a:r>
              <a:rPr sz="2600" spc="-240" dirty="0" smtClean="0">
                <a:latin typeface="Arial"/>
                <a:cs typeface="Arial"/>
              </a:rPr>
              <a:t>ктной</a:t>
            </a:r>
            <a:r>
              <a:rPr sz="2600" spc="-165" dirty="0" smtClean="0">
                <a:latin typeface="Arial"/>
                <a:cs typeface="Arial"/>
              </a:rPr>
              <a:t> </a:t>
            </a:r>
            <a:r>
              <a:rPr sz="2600" spc="-295" dirty="0" smtClean="0">
                <a:latin typeface="Arial"/>
                <a:cs typeface="Arial"/>
              </a:rPr>
              <a:t>деятельност</a:t>
            </a:r>
            <a:r>
              <a:rPr sz="2600" spc="-320" dirty="0" smtClean="0">
                <a:latin typeface="Arial"/>
                <a:cs typeface="Arial"/>
              </a:rPr>
              <a:t>и</a:t>
            </a:r>
            <a:r>
              <a:rPr sz="2600" spc="-240" dirty="0" smtClean="0">
                <a:latin typeface="Arial"/>
                <a:cs typeface="Arial"/>
              </a:rPr>
              <a:t>,</a:t>
            </a:r>
            <a:r>
              <a:rPr sz="2600" spc="-145" dirty="0" smtClean="0">
                <a:latin typeface="Arial"/>
                <a:cs typeface="Arial"/>
              </a:rPr>
              <a:t> </a:t>
            </a:r>
            <a:r>
              <a:rPr sz="2600" spc="-305" dirty="0" smtClean="0">
                <a:latin typeface="Arial"/>
                <a:cs typeface="Arial"/>
              </a:rPr>
              <a:t>модули</a:t>
            </a:r>
            <a:r>
              <a:rPr sz="2600" spc="-140" dirty="0" smtClean="0">
                <a:latin typeface="Arial"/>
                <a:cs typeface="Arial"/>
              </a:rPr>
              <a:t> </a:t>
            </a:r>
            <a:r>
              <a:rPr sz="2600" spc="-300" dirty="0" smtClean="0">
                <a:latin typeface="Arial"/>
                <a:cs typeface="Arial"/>
              </a:rPr>
              <a:t>по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60" dirty="0" smtClean="0">
                <a:latin typeface="Arial"/>
                <a:cs typeface="Arial"/>
              </a:rPr>
              <a:t>кра</a:t>
            </a:r>
            <a:r>
              <a:rPr sz="2600" spc="-290" dirty="0" smtClean="0">
                <a:latin typeface="Arial"/>
                <a:cs typeface="Arial"/>
              </a:rPr>
              <a:t>е</a:t>
            </a:r>
            <a:r>
              <a:rPr sz="2600" spc="-320" dirty="0" smtClean="0">
                <a:latin typeface="Arial"/>
                <a:cs typeface="Arial"/>
              </a:rPr>
              <a:t>ведению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и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15" dirty="0" smtClean="0">
                <a:latin typeface="Arial"/>
                <a:cs typeface="Arial"/>
              </a:rPr>
              <a:t>др</a:t>
            </a:r>
            <a:r>
              <a:rPr sz="2600" spc="-150" dirty="0" smtClean="0">
                <a:latin typeface="Arial"/>
                <a:cs typeface="Arial"/>
              </a:rPr>
              <a:t>.</a:t>
            </a:r>
            <a:r>
              <a:rPr sz="2600" spc="-195" dirty="0" smtClean="0">
                <a:latin typeface="Arial"/>
                <a:cs typeface="Arial"/>
              </a:rPr>
              <a:t>)</a:t>
            </a:r>
            <a:endParaRPr sz="2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27775" y="4675504"/>
            <a:ext cx="6406515" cy="407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b="1" spc="-310" dirty="0" smtClean="0">
                <a:latin typeface="Arial"/>
                <a:cs typeface="Arial"/>
              </a:rPr>
              <a:t>Формиров</a:t>
            </a:r>
            <a:r>
              <a:rPr sz="2600" b="1" spc="-275" dirty="0" smtClean="0">
                <a:latin typeface="Arial"/>
                <a:cs typeface="Arial"/>
              </a:rPr>
              <a:t>а</a:t>
            </a:r>
            <a:r>
              <a:rPr sz="2600" b="1" spc="-250" dirty="0" smtClean="0">
                <a:latin typeface="Arial"/>
                <a:cs typeface="Arial"/>
              </a:rPr>
              <a:t>ние</a:t>
            </a:r>
            <a:r>
              <a:rPr sz="2600" b="1" spc="-105" dirty="0" smtClean="0">
                <a:latin typeface="Arial"/>
                <a:cs typeface="Arial"/>
              </a:rPr>
              <a:t> </a:t>
            </a:r>
            <a:r>
              <a:rPr sz="2600" b="1" spc="-455" dirty="0" smtClean="0">
                <a:latin typeface="Arial"/>
                <a:cs typeface="Arial"/>
              </a:rPr>
              <a:t>ф</a:t>
            </a:r>
            <a:r>
              <a:rPr sz="2600" b="1" spc="-300" dirty="0" smtClean="0">
                <a:latin typeface="Arial"/>
                <a:cs typeface="Arial"/>
              </a:rPr>
              <a:t>у</a:t>
            </a:r>
            <a:r>
              <a:rPr sz="2600" b="1" spc="-150" dirty="0" smtClean="0">
                <a:latin typeface="Arial"/>
                <a:cs typeface="Arial"/>
              </a:rPr>
              <a:t>нкц</a:t>
            </a:r>
            <a:r>
              <a:rPr sz="2600" b="1" spc="-175" dirty="0" smtClean="0">
                <a:latin typeface="Arial"/>
                <a:cs typeface="Arial"/>
              </a:rPr>
              <a:t>и</a:t>
            </a:r>
            <a:r>
              <a:rPr sz="2600" b="1" spc="-270" dirty="0" smtClean="0">
                <a:latin typeface="Arial"/>
                <a:cs typeface="Arial"/>
              </a:rPr>
              <a:t>ональной</a:t>
            </a:r>
            <a:r>
              <a:rPr sz="2600" b="1" spc="-105" dirty="0" smtClean="0">
                <a:latin typeface="Arial"/>
                <a:cs typeface="Arial"/>
              </a:rPr>
              <a:t> </a:t>
            </a:r>
            <a:r>
              <a:rPr sz="2600" b="1" spc="-250" dirty="0" smtClean="0">
                <a:latin typeface="Arial"/>
                <a:cs typeface="Arial"/>
              </a:rPr>
              <a:t>гра</a:t>
            </a:r>
            <a:r>
              <a:rPr sz="2600" b="1" spc="-365" dirty="0" smtClean="0">
                <a:latin typeface="Arial"/>
                <a:cs typeface="Arial"/>
              </a:rPr>
              <a:t>м</a:t>
            </a:r>
            <a:r>
              <a:rPr sz="2600" b="1" spc="-270" dirty="0" smtClean="0">
                <a:latin typeface="Arial"/>
                <a:cs typeface="Arial"/>
              </a:rPr>
              <a:t>отности</a:t>
            </a:r>
            <a:endParaRPr sz="2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27775" y="5467984"/>
            <a:ext cx="11098530" cy="407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b="1" spc="-340" dirty="0" smtClean="0">
                <a:latin typeface="Arial"/>
                <a:cs typeface="Arial"/>
              </a:rPr>
              <a:t>Профо</a:t>
            </a:r>
            <a:r>
              <a:rPr sz="2600" b="1" spc="-300" dirty="0" smtClean="0">
                <a:latin typeface="Arial"/>
                <a:cs typeface="Arial"/>
              </a:rPr>
              <a:t>р</a:t>
            </a:r>
            <a:r>
              <a:rPr sz="2600" b="1" spc="-245" dirty="0" smtClean="0">
                <a:latin typeface="Arial"/>
                <a:cs typeface="Arial"/>
              </a:rPr>
              <a:t>иентацио</a:t>
            </a:r>
            <a:r>
              <a:rPr sz="2600" b="1" spc="-275" dirty="0" smtClean="0">
                <a:latin typeface="Arial"/>
                <a:cs typeface="Arial"/>
              </a:rPr>
              <a:t>н</a:t>
            </a:r>
            <a:r>
              <a:rPr sz="2600" b="1" spc="-200" dirty="0" smtClean="0">
                <a:latin typeface="Arial"/>
                <a:cs typeface="Arial"/>
              </a:rPr>
              <a:t>ная</a:t>
            </a:r>
            <a:r>
              <a:rPr sz="2600" b="1" spc="-125" dirty="0" smtClean="0">
                <a:latin typeface="Arial"/>
                <a:cs typeface="Arial"/>
              </a:rPr>
              <a:t> </a:t>
            </a:r>
            <a:r>
              <a:rPr sz="2600" b="1" spc="-180" dirty="0" smtClean="0">
                <a:latin typeface="Arial"/>
                <a:cs typeface="Arial"/>
              </a:rPr>
              <a:t>работа/</a:t>
            </a:r>
            <a:r>
              <a:rPr sz="2600" b="1" spc="-85" dirty="0" smtClean="0">
                <a:latin typeface="Arial"/>
                <a:cs typeface="Arial"/>
              </a:rPr>
              <a:t> </a:t>
            </a:r>
            <a:r>
              <a:rPr sz="2600" b="1" spc="-200" dirty="0" smtClean="0">
                <a:latin typeface="Arial"/>
                <a:cs typeface="Arial"/>
              </a:rPr>
              <a:t>пре</a:t>
            </a:r>
            <a:r>
              <a:rPr sz="2600" b="1" spc="-210" dirty="0" smtClean="0">
                <a:latin typeface="Arial"/>
                <a:cs typeface="Arial"/>
              </a:rPr>
              <a:t>д</a:t>
            </a:r>
            <a:r>
              <a:rPr sz="2600" b="1" spc="-270" dirty="0" smtClean="0">
                <a:latin typeface="Arial"/>
                <a:cs typeface="Arial"/>
              </a:rPr>
              <a:t>приниматель</a:t>
            </a:r>
            <a:r>
              <a:rPr sz="2600" b="1" spc="-260" dirty="0" smtClean="0">
                <a:latin typeface="Arial"/>
                <a:cs typeface="Arial"/>
              </a:rPr>
              <a:t>с</a:t>
            </a:r>
            <a:r>
              <a:rPr sz="2600" b="1" spc="-275" dirty="0" smtClean="0">
                <a:latin typeface="Arial"/>
                <a:cs typeface="Arial"/>
              </a:rPr>
              <a:t>тв</a:t>
            </a:r>
            <a:r>
              <a:rPr sz="2600" b="1" spc="-325" dirty="0" smtClean="0">
                <a:latin typeface="Arial"/>
                <a:cs typeface="Arial"/>
              </a:rPr>
              <a:t>о</a:t>
            </a:r>
            <a:r>
              <a:rPr sz="2600" b="1" spc="-170" dirty="0" smtClean="0">
                <a:latin typeface="Arial"/>
                <a:cs typeface="Arial"/>
              </a:rPr>
              <a:t>/фина</a:t>
            </a:r>
            <a:r>
              <a:rPr sz="2600" b="1" spc="-195" dirty="0" smtClean="0">
                <a:latin typeface="Arial"/>
                <a:cs typeface="Arial"/>
              </a:rPr>
              <a:t>н</a:t>
            </a:r>
            <a:r>
              <a:rPr sz="2600" b="1" spc="-290" dirty="0" smtClean="0">
                <a:latin typeface="Arial"/>
                <a:cs typeface="Arial"/>
              </a:rPr>
              <a:t>со</a:t>
            </a:r>
            <a:r>
              <a:rPr sz="2600" b="1" spc="-320" dirty="0" smtClean="0">
                <a:latin typeface="Arial"/>
                <a:cs typeface="Arial"/>
              </a:rPr>
              <a:t>в</a:t>
            </a:r>
            <a:r>
              <a:rPr sz="2600" b="1" spc="-195" dirty="0" smtClean="0">
                <a:latin typeface="Arial"/>
                <a:cs typeface="Arial"/>
              </a:rPr>
              <a:t>ая</a:t>
            </a:r>
            <a:r>
              <a:rPr sz="2600" b="1" spc="-114" dirty="0" smtClean="0">
                <a:latin typeface="Arial"/>
                <a:cs typeface="Arial"/>
              </a:rPr>
              <a:t> </a:t>
            </a:r>
            <a:r>
              <a:rPr sz="2600" b="1" spc="-270" dirty="0" smtClean="0">
                <a:latin typeface="Arial"/>
                <a:cs typeface="Arial"/>
              </a:rPr>
              <a:t>грамотность</a:t>
            </a:r>
            <a:endParaRPr sz="2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27775" y="6260465"/>
            <a:ext cx="9591675" cy="804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00" b="1" spc="-240" dirty="0" smtClean="0">
                <a:latin typeface="Arial"/>
                <a:cs typeface="Arial"/>
              </a:rPr>
              <a:t>Развитие</a:t>
            </a:r>
            <a:r>
              <a:rPr sz="2600" b="1" spc="-75" dirty="0" smtClean="0">
                <a:latin typeface="Arial"/>
                <a:cs typeface="Arial"/>
              </a:rPr>
              <a:t> </a:t>
            </a:r>
            <a:r>
              <a:rPr sz="2600" b="1" spc="-254" dirty="0" smtClean="0">
                <a:latin typeface="Arial"/>
                <a:cs typeface="Arial"/>
              </a:rPr>
              <a:t>лично</a:t>
            </a:r>
            <a:r>
              <a:rPr sz="2600" b="1" spc="-229" dirty="0" smtClean="0">
                <a:latin typeface="Arial"/>
                <a:cs typeface="Arial"/>
              </a:rPr>
              <a:t>с</a:t>
            </a:r>
            <a:r>
              <a:rPr sz="2600" b="1" spc="-260" dirty="0" smtClean="0">
                <a:latin typeface="Arial"/>
                <a:cs typeface="Arial"/>
              </a:rPr>
              <a:t>ти</a:t>
            </a:r>
            <a:r>
              <a:rPr sz="2600" b="1" spc="-90" dirty="0" smtClean="0">
                <a:latin typeface="Arial"/>
                <a:cs typeface="Arial"/>
              </a:rPr>
              <a:t> </a:t>
            </a:r>
            <a:r>
              <a:rPr sz="2600" b="1" spc="-290" dirty="0" smtClean="0">
                <a:latin typeface="Arial"/>
                <a:cs typeface="Arial"/>
              </a:rPr>
              <a:t>и</a:t>
            </a:r>
            <a:r>
              <a:rPr sz="2600" b="1" spc="-70" dirty="0" smtClean="0">
                <a:latin typeface="Arial"/>
                <a:cs typeface="Arial"/>
              </a:rPr>
              <a:t> </a:t>
            </a:r>
            <a:r>
              <a:rPr sz="2600" b="1" spc="-235" dirty="0" smtClean="0">
                <a:latin typeface="Arial"/>
                <a:cs typeface="Arial"/>
              </a:rPr>
              <a:t>самореализация</a:t>
            </a:r>
            <a:r>
              <a:rPr sz="2600" b="1" spc="-90" dirty="0" smtClean="0">
                <a:latin typeface="Arial"/>
                <a:cs typeface="Arial"/>
              </a:rPr>
              <a:t> </a:t>
            </a:r>
            <a:r>
              <a:rPr sz="2600" b="1" spc="-280" dirty="0" smtClean="0">
                <a:latin typeface="Arial"/>
                <a:cs typeface="Arial"/>
              </a:rPr>
              <a:t>обучающихся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spc="-200" dirty="0" smtClean="0">
                <a:latin typeface="Arial"/>
                <a:cs typeface="Arial"/>
              </a:rPr>
              <a:t>(з</a:t>
            </a:r>
            <a:r>
              <a:rPr sz="2600" spc="-285" dirty="0" smtClean="0">
                <a:latin typeface="Arial"/>
                <a:cs typeface="Arial"/>
              </a:rPr>
              <a:t>а</a:t>
            </a:r>
            <a:r>
              <a:rPr sz="2600" spc="-280" dirty="0" smtClean="0">
                <a:latin typeface="Arial"/>
                <a:cs typeface="Arial"/>
              </a:rPr>
              <a:t>нятия</a:t>
            </a:r>
            <a:r>
              <a:rPr sz="2600" spc="-145" dirty="0" smtClean="0">
                <a:latin typeface="Arial"/>
                <a:cs typeface="Arial"/>
              </a:rPr>
              <a:t> </a:t>
            </a:r>
            <a:r>
              <a:rPr sz="2600" spc="-305" dirty="0" smtClean="0">
                <a:latin typeface="Arial"/>
                <a:cs typeface="Arial"/>
              </a:rPr>
              <a:t>в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00" dirty="0" smtClean="0">
                <a:latin typeface="Arial"/>
                <a:cs typeface="Arial"/>
              </a:rPr>
              <a:t>х</a:t>
            </a:r>
            <a:r>
              <a:rPr sz="2600" spc="-345" dirty="0" smtClean="0">
                <a:latin typeface="Arial"/>
                <a:cs typeface="Arial"/>
              </a:rPr>
              <a:t>о</a:t>
            </a:r>
            <a:r>
              <a:rPr sz="2600" spc="-290" dirty="0" smtClean="0">
                <a:latin typeface="Arial"/>
                <a:cs typeface="Arial"/>
              </a:rPr>
              <a:t>ре,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10" dirty="0" smtClean="0">
                <a:latin typeface="Arial"/>
                <a:cs typeface="Arial"/>
              </a:rPr>
              <a:t>школьном</a:t>
            </a:r>
            <a:r>
              <a:rPr sz="2600" spc="-175" dirty="0" smtClean="0">
                <a:latin typeface="Arial"/>
                <a:cs typeface="Arial"/>
              </a:rPr>
              <a:t> </a:t>
            </a:r>
            <a:r>
              <a:rPr sz="2600" spc="-320" dirty="0" smtClean="0">
                <a:latin typeface="Arial"/>
                <a:cs typeface="Arial"/>
              </a:rPr>
              <a:t>те</a:t>
            </a:r>
            <a:r>
              <a:rPr sz="2600" spc="-365" dirty="0" smtClean="0">
                <a:latin typeface="Arial"/>
                <a:cs typeface="Arial"/>
              </a:rPr>
              <a:t>а</a:t>
            </a:r>
            <a:r>
              <a:rPr sz="2600" spc="-305" dirty="0" smtClean="0">
                <a:latin typeface="Arial"/>
                <a:cs typeface="Arial"/>
              </a:rPr>
              <a:t>тре,</a:t>
            </a:r>
            <a:r>
              <a:rPr sz="2600" spc="-105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уч</a:t>
            </a:r>
            <a:r>
              <a:rPr sz="2600" spc="-315" dirty="0" smtClean="0">
                <a:latin typeface="Arial"/>
                <a:cs typeface="Arial"/>
              </a:rPr>
              <a:t>а</a:t>
            </a:r>
            <a:r>
              <a:rPr sz="2600" spc="-250" dirty="0" smtClean="0">
                <a:latin typeface="Arial"/>
                <a:cs typeface="Arial"/>
              </a:rPr>
              <a:t>ст</a:t>
            </a:r>
            <a:r>
              <a:rPr sz="2600" spc="-305" dirty="0" smtClean="0">
                <a:latin typeface="Arial"/>
                <a:cs typeface="Arial"/>
              </a:rPr>
              <a:t>и</a:t>
            </a:r>
            <a:r>
              <a:rPr sz="2600" spc="-365" dirty="0" smtClean="0">
                <a:latin typeface="Arial"/>
                <a:cs typeface="Arial"/>
              </a:rPr>
              <a:t>е</a:t>
            </a:r>
            <a:r>
              <a:rPr sz="2600" spc="-120" dirty="0" smtClean="0">
                <a:latin typeface="Arial"/>
                <a:cs typeface="Arial"/>
              </a:rPr>
              <a:t> </a:t>
            </a:r>
            <a:r>
              <a:rPr sz="2600" spc="-305" dirty="0" smtClean="0">
                <a:latin typeface="Arial"/>
                <a:cs typeface="Arial"/>
              </a:rPr>
              <a:t>в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75" dirty="0" smtClean="0">
                <a:latin typeface="Arial"/>
                <a:cs typeface="Arial"/>
              </a:rPr>
              <a:t>сп</a:t>
            </a:r>
            <a:r>
              <a:rPr sz="2600" spc="-305" dirty="0" smtClean="0">
                <a:latin typeface="Arial"/>
                <a:cs typeface="Arial"/>
              </a:rPr>
              <a:t>о</a:t>
            </a:r>
            <a:r>
              <a:rPr sz="2600" spc="-275" dirty="0" smtClean="0">
                <a:latin typeface="Arial"/>
                <a:cs typeface="Arial"/>
              </a:rPr>
              <a:t>ртивных</a:t>
            </a:r>
            <a:r>
              <a:rPr sz="2600" spc="-160" dirty="0" smtClean="0">
                <a:latin typeface="Arial"/>
                <a:cs typeface="Arial"/>
              </a:rPr>
              <a:t> </a:t>
            </a:r>
            <a:r>
              <a:rPr sz="2600" spc="-340" dirty="0" smtClean="0">
                <a:latin typeface="Arial"/>
                <a:cs typeface="Arial"/>
              </a:rPr>
              <a:t>меро</a:t>
            </a:r>
            <a:r>
              <a:rPr sz="2600" spc="-325" dirty="0" smtClean="0">
                <a:latin typeface="Arial"/>
                <a:cs typeface="Arial"/>
              </a:rPr>
              <a:t>п</a:t>
            </a:r>
            <a:r>
              <a:rPr sz="2600" spc="-290" dirty="0" smtClean="0">
                <a:latin typeface="Arial"/>
                <a:cs typeface="Arial"/>
              </a:rPr>
              <a:t>риятиях</a:t>
            </a:r>
            <a:r>
              <a:rPr sz="2600" spc="-145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и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40" dirty="0" smtClean="0">
                <a:latin typeface="Arial"/>
                <a:cs typeface="Arial"/>
              </a:rPr>
              <a:t>др.)</a:t>
            </a:r>
            <a:endParaRPr sz="2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27775" y="7449566"/>
            <a:ext cx="11055985" cy="1200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2600" b="1" spc="-220" dirty="0" smtClean="0">
                <a:latin typeface="Arial"/>
                <a:cs typeface="Arial"/>
              </a:rPr>
              <a:t>Комплекс</a:t>
            </a:r>
            <a:r>
              <a:rPr sz="2600" b="1" spc="-100" dirty="0" smtClean="0">
                <a:latin typeface="Arial"/>
                <a:cs typeface="Arial"/>
              </a:rPr>
              <a:t> </a:t>
            </a:r>
            <a:r>
              <a:rPr sz="2600" b="1" spc="-305" dirty="0" smtClean="0">
                <a:latin typeface="Arial"/>
                <a:cs typeface="Arial"/>
              </a:rPr>
              <a:t>во</a:t>
            </a:r>
            <a:r>
              <a:rPr sz="2600" b="1" spc="-265" dirty="0" smtClean="0">
                <a:latin typeface="Arial"/>
                <a:cs typeface="Arial"/>
              </a:rPr>
              <a:t>с</a:t>
            </a:r>
            <a:r>
              <a:rPr sz="2600" b="1" spc="-250" dirty="0" smtClean="0">
                <a:latin typeface="Arial"/>
                <a:cs typeface="Arial"/>
              </a:rPr>
              <a:t>питательных</a:t>
            </a:r>
            <a:r>
              <a:rPr sz="2600" b="1" spc="-120" dirty="0" smtClean="0">
                <a:latin typeface="Arial"/>
                <a:cs typeface="Arial"/>
              </a:rPr>
              <a:t> </a:t>
            </a:r>
            <a:r>
              <a:rPr sz="2600" b="1" spc="-310" dirty="0" smtClean="0">
                <a:latin typeface="Arial"/>
                <a:cs typeface="Arial"/>
              </a:rPr>
              <a:t>мероп</a:t>
            </a:r>
            <a:r>
              <a:rPr sz="2600" b="1" spc="-300" dirty="0" smtClean="0">
                <a:latin typeface="Arial"/>
                <a:cs typeface="Arial"/>
              </a:rPr>
              <a:t>р</a:t>
            </a:r>
            <a:r>
              <a:rPr sz="2600" b="1" spc="-254" dirty="0" smtClean="0">
                <a:latin typeface="Arial"/>
                <a:cs typeface="Arial"/>
              </a:rPr>
              <a:t>ияти</a:t>
            </a:r>
            <a:r>
              <a:rPr sz="2600" b="1" spc="-280" dirty="0" smtClean="0">
                <a:latin typeface="Arial"/>
                <a:cs typeface="Arial"/>
              </a:rPr>
              <a:t>й</a:t>
            </a:r>
            <a:r>
              <a:rPr sz="2600" spc="-240" dirty="0" smtClean="0">
                <a:latin typeface="Arial"/>
                <a:cs typeface="Arial"/>
              </a:rPr>
              <a:t>,</a:t>
            </a:r>
            <a:r>
              <a:rPr sz="2600" spc="-155" dirty="0" smtClean="0">
                <a:latin typeface="Arial"/>
                <a:cs typeface="Arial"/>
              </a:rPr>
              <a:t> </a:t>
            </a:r>
            <a:r>
              <a:rPr sz="2600" spc="-295" dirty="0" smtClean="0">
                <a:latin typeface="Arial"/>
                <a:cs typeface="Arial"/>
              </a:rPr>
              <a:t>деятельность</a:t>
            </a:r>
            <a:r>
              <a:rPr sz="2600" spc="-160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учениче</a:t>
            </a:r>
            <a:r>
              <a:rPr sz="2600" spc="-270" dirty="0" smtClean="0">
                <a:latin typeface="Arial"/>
                <a:cs typeface="Arial"/>
              </a:rPr>
              <a:t>с</a:t>
            </a:r>
            <a:r>
              <a:rPr sz="2600" spc="-210" dirty="0" smtClean="0">
                <a:latin typeface="Arial"/>
                <a:cs typeface="Arial"/>
              </a:rPr>
              <a:t>ких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75" dirty="0" smtClean="0">
                <a:latin typeface="Arial"/>
                <a:cs typeface="Arial"/>
              </a:rPr>
              <a:t>с</a:t>
            </a:r>
            <a:r>
              <a:rPr sz="2600" spc="-315" dirty="0" smtClean="0">
                <a:latin typeface="Arial"/>
                <a:cs typeface="Arial"/>
              </a:rPr>
              <a:t>о</a:t>
            </a:r>
            <a:r>
              <a:rPr sz="2600" spc="-390" dirty="0" smtClean="0">
                <a:latin typeface="Arial"/>
                <a:cs typeface="Arial"/>
              </a:rPr>
              <a:t>общ</a:t>
            </a:r>
            <a:r>
              <a:rPr sz="2600" spc="-345" dirty="0" smtClean="0">
                <a:latin typeface="Arial"/>
                <a:cs typeface="Arial"/>
              </a:rPr>
              <a:t>е</a:t>
            </a:r>
            <a:r>
              <a:rPr sz="2600" spc="-265" dirty="0" smtClean="0">
                <a:latin typeface="Arial"/>
                <a:cs typeface="Arial"/>
              </a:rPr>
              <a:t>ств,</a:t>
            </a:r>
            <a:r>
              <a:rPr sz="2600" spc="-170" dirty="0" smtClean="0">
                <a:latin typeface="Arial"/>
                <a:cs typeface="Arial"/>
              </a:rPr>
              <a:t> </a:t>
            </a:r>
            <a:r>
              <a:rPr sz="2600" spc="-310" dirty="0" smtClean="0">
                <a:latin typeface="Arial"/>
                <a:cs typeface="Arial"/>
              </a:rPr>
              <a:t>п</a:t>
            </a:r>
            <a:r>
              <a:rPr sz="2600" spc="-330" dirty="0" smtClean="0">
                <a:latin typeface="Arial"/>
                <a:cs typeface="Arial"/>
              </a:rPr>
              <a:t>е</a:t>
            </a:r>
            <a:r>
              <a:rPr sz="2600" spc="-265" dirty="0" smtClean="0">
                <a:latin typeface="Arial"/>
                <a:cs typeface="Arial"/>
              </a:rPr>
              <a:t>дагогиче</a:t>
            </a:r>
            <a:r>
              <a:rPr sz="2600" spc="-275" dirty="0" smtClean="0">
                <a:latin typeface="Arial"/>
                <a:cs typeface="Arial"/>
              </a:rPr>
              <a:t>с</a:t>
            </a:r>
            <a:r>
              <a:rPr sz="2600" spc="-229" dirty="0" smtClean="0">
                <a:latin typeface="Arial"/>
                <a:cs typeface="Arial"/>
              </a:rPr>
              <a:t>кая</a:t>
            </a:r>
            <a:r>
              <a:rPr sz="2600" spc="-150" dirty="0" smtClean="0">
                <a:latin typeface="Arial"/>
                <a:cs typeface="Arial"/>
              </a:rPr>
              <a:t> </a:t>
            </a:r>
            <a:r>
              <a:rPr sz="2600" spc="-265" dirty="0" smtClean="0">
                <a:latin typeface="Arial"/>
                <a:cs typeface="Arial"/>
              </a:rPr>
              <a:t>поддержка</a:t>
            </a:r>
            <a:r>
              <a:rPr sz="2600" spc="-150" dirty="0" smtClean="0">
                <a:latin typeface="Arial"/>
                <a:cs typeface="Arial"/>
              </a:rPr>
              <a:t> </a:t>
            </a:r>
            <a:r>
              <a:rPr sz="2600" spc="-310" dirty="0" smtClean="0">
                <a:latin typeface="Arial"/>
                <a:cs typeface="Arial"/>
              </a:rPr>
              <a:t>обуч</a:t>
            </a:r>
            <a:r>
              <a:rPr sz="2600" spc="-330" dirty="0" smtClean="0">
                <a:latin typeface="Arial"/>
                <a:cs typeface="Arial"/>
              </a:rPr>
              <a:t>а</a:t>
            </a:r>
            <a:r>
              <a:rPr sz="2600" spc="-390" dirty="0" smtClean="0">
                <a:latin typeface="Arial"/>
                <a:cs typeface="Arial"/>
              </a:rPr>
              <a:t>ющи</a:t>
            </a:r>
            <a:r>
              <a:rPr sz="2600" spc="-290" dirty="0" smtClean="0">
                <a:latin typeface="Arial"/>
                <a:cs typeface="Arial"/>
              </a:rPr>
              <a:t>х</a:t>
            </a:r>
            <a:r>
              <a:rPr sz="2600" spc="-260" dirty="0" smtClean="0">
                <a:latin typeface="Arial"/>
                <a:cs typeface="Arial"/>
              </a:rPr>
              <a:t>ся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и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15" dirty="0" smtClean="0">
                <a:latin typeface="Arial"/>
                <a:cs typeface="Arial"/>
              </a:rPr>
              <a:t>обесп</a:t>
            </a:r>
            <a:r>
              <a:rPr sz="2600" spc="-335" dirty="0" smtClean="0">
                <a:latin typeface="Arial"/>
                <a:cs typeface="Arial"/>
              </a:rPr>
              <a:t>е</a:t>
            </a:r>
            <a:r>
              <a:rPr sz="2600" spc="-300" dirty="0" smtClean="0">
                <a:latin typeface="Arial"/>
                <a:cs typeface="Arial"/>
              </a:rPr>
              <a:t>чение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80" dirty="0" smtClean="0">
                <a:latin typeface="Arial"/>
                <a:cs typeface="Arial"/>
              </a:rPr>
              <a:t>их</a:t>
            </a:r>
            <a:r>
              <a:rPr sz="2600" spc="-135" dirty="0" smtClean="0">
                <a:latin typeface="Arial"/>
                <a:cs typeface="Arial"/>
              </a:rPr>
              <a:t> </a:t>
            </a:r>
            <a:r>
              <a:rPr sz="2600" spc="-290" dirty="0" smtClean="0">
                <a:latin typeface="Arial"/>
                <a:cs typeface="Arial"/>
              </a:rPr>
              <a:t>благо</a:t>
            </a:r>
            <a:r>
              <a:rPr sz="2600" spc="-315" dirty="0" smtClean="0">
                <a:latin typeface="Arial"/>
                <a:cs typeface="Arial"/>
              </a:rPr>
              <a:t>п</a:t>
            </a:r>
            <a:r>
              <a:rPr sz="2600" spc="-285" dirty="0" smtClean="0">
                <a:latin typeface="Arial"/>
                <a:cs typeface="Arial"/>
              </a:rPr>
              <a:t>олуч</a:t>
            </a:r>
            <a:r>
              <a:rPr sz="2600" spc="-305" dirty="0" smtClean="0">
                <a:latin typeface="Arial"/>
                <a:cs typeface="Arial"/>
              </a:rPr>
              <a:t>и</a:t>
            </a:r>
            <a:r>
              <a:rPr sz="2600" spc="-300" dirty="0" smtClean="0">
                <a:latin typeface="Arial"/>
                <a:cs typeface="Arial"/>
              </a:rPr>
              <a:t>я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305" dirty="0" smtClean="0">
                <a:latin typeface="Arial"/>
                <a:cs typeface="Arial"/>
              </a:rPr>
              <a:t>в</a:t>
            </a:r>
            <a:r>
              <a:rPr sz="2600" spc="-130" dirty="0" smtClean="0">
                <a:latin typeface="Arial"/>
                <a:cs typeface="Arial"/>
              </a:rPr>
              <a:t> </a:t>
            </a:r>
            <a:r>
              <a:rPr sz="2600" spc="-290" dirty="0" smtClean="0">
                <a:latin typeface="Arial"/>
                <a:cs typeface="Arial"/>
              </a:rPr>
              <a:t>про</a:t>
            </a:r>
            <a:r>
              <a:rPr sz="2600" spc="-270" dirty="0" smtClean="0">
                <a:latin typeface="Arial"/>
                <a:cs typeface="Arial"/>
              </a:rPr>
              <a:t>с</a:t>
            </a:r>
            <a:r>
              <a:rPr sz="2600" spc="-300" dirty="0" smtClean="0">
                <a:latin typeface="Arial"/>
                <a:cs typeface="Arial"/>
              </a:rPr>
              <a:t>транстве</a:t>
            </a:r>
            <a:r>
              <a:rPr sz="2600" spc="-160" dirty="0" smtClean="0">
                <a:latin typeface="Arial"/>
                <a:cs typeface="Arial"/>
              </a:rPr>
              <a:t> </a:t>
            </a:r>
            <a:r>
              <a:rPr sz="2600" spc="-310" dirty="0" smtClean="0">
                <a:latin typeface="Arial"/>
                <a:cs typeface="Arial"/>
              </a:rPr>
              <a:t>школе</a:t>
            </a:r>
            <a:endParaRPr sz="2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977891" y="2912491"/>
            <a:ext cx="12545441" cy="0"/>
          </a:xfrm>
          <a:custGeom>
            <a:avLst/>
            <a:gdLst/>
            <a:ahLst/>
            <a:cxnLst/>
            <a:rect l="l" t="t" r="r" b="b"/>
            <a:pathLst>
              <a:path w="12545441">
                <a:moveTo>
                  <a:pt x="0" y="0"/>
                </a:moveTo>
                <a:lnTo>
                  <a:pt x="12545441" y="0"/>
                </a:lnTo>
              </a:path>
            </a:pathLst>
          </a:custGeom>
          <a:ln w="46988">
            <a:solidFill>
              <a:srgbClr val="4976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29200" y="4632960"/>
            <a:ext cx="12545441" cy="0"/>
          </a:xfrm>
          <a:custGeom>
            <a:avLst/>
            <a:gdLst/>
            <a:ahLst/>
            <a:cxnLst/>
            <a:rect l="l" t="t" r="r" b="b"/>
            <a:pathLst>
              <a:path w="12545441">
                <a:moveTo>
                  <a:pt x="0" y="0"/>
                </a:moveTo>
                <a:lnTo>
                  <a:pt x="12545441" y="0"/>
                </a:lnTo>
              </a:path>
            </a:pathLst>
          </a:custGeom>
          <a:ln w="46988">
            <a:solidFill>
              <a:srgbClr val="4976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29200" y="5394960"/>
            <a:ext cx="12545441" cy="0"/>
          </a:xfrm>
          <a:custGeom>
            <a:avLst/>
            <a:gdLst/>
            <a:ahLst/>
            <a:cxnLst/>
            <a:rect l="l" t="t" r="r" b="b"/>
            <a:pathLst>
              <a:path w="12545441">
                <a:moveTo>
                  <a:pt x="0" y="0"/>
                </a:moveTo>
                <a:lnTo>
                  <a:pt x="12545441" y="0"/>
                </a:lnTo>
              </a:path>
            </a:pathLst>
          </a:custGeom>
          <a:ln w="46988">
            <a:solidFill>
              <a:srgbClr val="4976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029200" y="6233160"/>
            <a:ext cx="12545441" cy="0"/>
          </a:xfrm>
          <a:custGeom>
            <a:avLst/>
            <a:gdLst/>
            <a:ahLst/>
            <a:cxnLst/>
            <a:rect l="l" t="t" r="r" b="b"/>
            <a:pathLst>
              <a:path w="12545441">
                <a:moveTo>
                  <a:pt x="0" y="0"/>
                </a:moveTo>
                <a:lnTo>
                  <a:pt x="12545441" y="0"/>
                </a:lnTo>
              </a:path>
            </a:pathLst>
          </a:custGeom>
          <a:ln w="46988">
            <a:solidFill>
              <a:srgbClr val="4976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29200" y="7376160"/>
            <a:ext cx="12545441" cy="0"/>
          </a:xfrm>
          <a:custGeom>
            <a:avLst/>
            <a:gdLst/>
            <a:ahLst/>
            <a:cxnLst/>
            <a:rect l="l" t="t" r="r" b="b"/>
            <a:pathLst>
              <a:path w="12545441">
                <a:moveTo>
                  <a:pt x="0" y="0"/>
                </a:moveTo>
                <a:lnTo>
                  <a:pt x="12545441" y="0"/>
                </a:lnTo>
              </a:path>
            </a:pathLst>
          </a:custGeom>
          <a:ln w="46988">
            <a:solidFill>
              <a:srgbClr val="4976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2599" y="2817812"/>
            <a:ext cx="5798947" cy="7332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9072" y="373379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9202" y="373379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57515" y="373379"/>
            <a:ext cx="184454" cy="606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83375" y="3494464"/>
            <a:ext cx="77793" cy="3243258"/>
          </a:xfrm>
          <a:custGeom>
            <a:avLst/>
            <a:gdLst/>
            <a:ahLst/>
            <a:cxnLst/>
            <a:rect l="l" t="t" r="r" b="b"/>
            <a:pathLst>
              <a:path w="77793" h="3243258">
                <a:moveTo>
                  <a:pt x="33737" y="3164586"/>
                </a:moveTo>
                <a:lnTo>
                  <a:pt x="20461" y="3169123"/>
                </a:lnTo>
                <a:lnTo>
                  <a:pt x="9753" y="3177793"/>
                </a:lnTo>
                <a:lnTo>
                  <a:pt x="2603" y="3189623"/>
                </a:lnTo>
                <a:lnTo>
                  <a:pt x="0" y="3203642"/>
                </a:lnTo>
                <a:lnTo>
                  <a:pt x="551" y="3210195"/>
                </a:lnTo>
                <a:lnTo>
                  <a:pt x="5279" y="3223231"/>
                </a:lnTo>
                <a:lnTo>
                  <a:pt x="14101" y="3233724"/>
                </a:lnTo>
                <a:lnTo>
                  <a:pt x="26117" y="3240718"/>
                </a:lnTo>
                <a:lnTo>
                  <a:pt x="40425" y="3243258"/>
                </a:lnTo>
                <a:lnTo>
                  <a:pt x="52636" y="3240937"/>
                </a:lnTo>
                <a:lnTo>
                  <a:pt x="63180" y="3234623"/>
                </a:lnTo>
                <a:lnTo>
                  <a:pt x="71355" y="3224504"/>
                </a:lnTo>
                <a:lnTo>
                  <a:pt x="76460" y="3210766"/>
                </a:lnTo>
                <a:lnTo>
                  <a:pt x="77793" y="3193597"/>
                </a:lnTo>
                <a:lnTo>
                  <a:pt x="72230" y="3181888"/>
                </a:lnTo>
                <a:lnTo>
                  <a:pt x="62738" y="3172620"/>
                </a:lnTo>
                <a:lnTo>
                  <a:pt x="49759" y="3166588"/>
                </a:lnTo>
                <a:lnTo>
                  <a:pt x="33737" y="3164586"/>
                </a:lnTo>
                <a:close/>
              </a:path>
              <a:path w="77793" h="3243258">
                <a:moveTo>
                  <a:pt x="33737" y="3006344"/>
                </a:moveTo>
                <a:lnTo>
                  <a:pt x="20461" y="3010881"/>
                </a:lnTo>
                <a:lnTo>
                  <a:pt x="9753" y="3019551"/>
                </a:lnTo>
                <a:lnTo>
                  <a:pt x="2603" y="3031381"/>
                </a:lnTo>
                <a:lnTo>
                  <a:pt x="0" y="3045400"/>
                </a:lnTo>
                <a:lnTo>
                  <a:pt x="551" y="3051985"/>
                </a:lnTo>
                <a:lnTo>
                  <a:pt x="5279" y="3065045"/>
                </a:lnTo>
                <a:lnTo>
                  <a:pt x="14101" y="3075524"/>
                </a:lnTo>
                <a:lnTo>
                  <a:pt x="26117" y="3082491"/>
                </a:lnTo>
                <a:lnTo>
                  <a:pt x="40425" y="3085016"/>
                </a:lnTo>
                <a:lnTo>
                  <a:pt x="52636" y="3082708"/>
                </a:lnTo>
                <a:lnTo>
                  <a:pt x="63180" y="3076419"/>
                </a:lnTo>
                <a:lnTo>
                  <a:pt x="71355" y="3066317"/>
                </a:lnTo>
                <a:lnTo>
                  <a:pt x="76460" y="3052573"/>
                </a:lnTo>
                <a:lnTo>
                  <a:pt x="77793" y="3035355"/>
                </a:lnTo>
                <a:lnTo>
                  <a:pt x="72230" y="3023646"/>
                </a:lnTo>
                <a:lnTo>
                  <a:pt x="62738" y="3014378"/>
                </a:lnTo>
                <a:lnTo>
                  <a:pt x="49759" y="3008346"/>
                </a:lnTo>
                <a:lnTo>
                  <a:pt x="33737" y="3006344"/>
                </a:lnTo>
                <a:close/>
              </a:path>
              <a:path w="77793" h="3243258">
                <a:moveTo>
                  <a:pt x="33737" y="2848102"/>
                </a:moveTo>
                <a:lnTo>
                  <a:pt x="20461" y="2852639"/>
                </a:lnTo>
                <a:lnTo>
                  <a:pt x="9753" y="2861309"/>
                </a:lnTo>
                <a:lnTo>
                  <a:pt x="2603" y="2873139"/>
                </a:lnTo>
                <a:lnTo>
                  <a:pt x="0" y="2887158"/>
                </a:lnTo>
                <a:lnTo>
                  <a:pt x="551" y="2893743"/>
                </a:lnTo>
                <a:lnTo>
                  <a:pt x="5279" y="2906803"/>
                </a:lnTo>
                <a:lnTo>
                  <a:pt x="14101" y="2917282"/>
                </a:lnTo>
                <a:lnTo>
                  <a:pt x="26117" y="2924249"/>
                </a:lnTo>
                <a:lnTo>
                  <a:pt x="40425" y="2926774"/>
                </a:lnTo>
                <a:lnTo>
                  <a:pt x="52636" y="2924466"/>
                </a:lnTo>
                <a:lnTo>
                  <a:pt x="63180" y="2918177"/>
                </a:lnTo>
                <a:lnTo>
                  <a:pt x="71355" y="2908075"/>
                </a:lnTo>
                <a:lnTo>
                  <a:pt x="76460" y="2894331"/>
                </a:lnTo>
                <a:lnTo>
                  <a:pt x="77793" y="2877113"/>
                </a:lnTo>
                <a:lnTo>
                  <a:pt x="72230" y="2865404"/>
                </a:lnTo>
                <a:lnTo>
                  <a:pt x="62738" y="2856136"/>
                </a:lnTo>
                <a:lnTo>
                  <a:pt x="49759" y="2850104"/>
                </a:lnTo>
                <a:lnTo>
                  <a:pt x="33737" y="2848102"/>
                </a:lnTo>
                <a:close/>
              </a:path>
              <a:path w="77793" h="3243258">
                <a:moveTo>
                  <a:pt x="33737" y="2689860"/>
                </a:moveTo>
                <a:lnTo>
                  <a:pt x="20461" y="2694397"/>
                </a:lnTo>
                <a:lnTo>
                  <a:pt x="9753" y="2703067"/>
                </a:lnTo>
                <a:lnTo>
                  <a:pt x="2603" y="2714897"/>
                </a:lnTo>
                <a:lnTo>
                  <a:pt x="0" y="2728916"/>
                </a:lnTo>
                <a:lnTo>
                  <a:pt x="551" y="2735501"/>
                </a:lnTo>
                <a:lnTo>
                  <a:pt x="5279" y="2748561"/>
                </a:lnTo>
                <a:lnTo>
                  <a:pt x="14101" y="2759040"/>
                </a:lnTo>
                <a:lnTo>
                  <a:pt x="26117" y="2766007"/>
                </a:lnTo>
                <a:lnTo>
                  <a:pt x="40425" y="2768532"/>
                </a:lnTo>
                <a:lnTo>
                  <a:pt x="52636" y="2766224"/>
                </a:lnTo>
                <a:lnTo>
                  <a:pt x="63180" y="2759935"/>
                </a:lnTo>
                <a:lnTo>
                  <a:pt x="71355" y="2749833"/>
                </a:lnTo>
                <a:lnTo>
                  <a:pt x="76460" y="2736089"/>
                </a:lnTo>
                <a:lnTo>
                  <a:pt x="77793" y="2718871"/>
                </a:lnTo>
                <a:lnTo>
                  <a:pt x="72230" y="2707162"/>
                </a:lnTo>
                <a:lnTo>
                  <a:pt x="62738" y="2697894"/>
                </a:lnTo>
                <a:lnTo>
                  <a:pt x="49759" y="2691862"/>
                </a:lnTo>
                <a:lnTo>
                  <a:pt x="33737" y="2689860"/>
                </a:lnTo>
                <a:close/>
              </a:path>
              <a:path w="77793" h="3243258">
                <a:moveTo>
                  <a:pt x="33646" y="2531631"/>
                </a:moveTo>
                <a:lnTo>
                  <a:pt x="20403" y="2536192"/>
                </a:lnTo>
                <a:lnTo>
                  <a:pt x="9724" y="2544879"/>
                </a:lnTo>
                <a:lnTo>
                  <a:pt x="2595" y="2556735"/>
                </a:lnTo>
                <a:lnTo>
                  <a:pt x="0" y="2570801"/>
                </a:lnTo>
                <a:lnTo>
                  <a:pt x="545" y="2577313"/>
                </a:lnTo>
                <a:lnTo>
                  <a:pt x="5268" y="2590334"/>
                </a:lnTo>
                <a:lnTo>
                  <a:pt x="14099" y="2600797"/>
                </a:lnTo>
                <a:lnTo>
                  <a:pt x="26140" y="2607762"/>
                </a:lnTo>
                <a:lnTo>
                  <a:pt x="40495" y="2610288"/>
                </a:lnTo>
                <a:lnTo>
                  <a:pt x="52686" y="2607963"/>
                </a:lnTo>
                <a:lnTo>
                  <a:pt x="63208" y="2601662"/>
                </a:lnTo>
                <a:lnTo>
                  <a:pt x="71361" y="2591552"/>
                </a:lnTo>
                <a:lnTo>
                  <a:pt x="76444" y="2577799"/>
                </a:lnTo>
                <a:lnTo>
                  <a:pt x="77755" y="2560569"/>
                </a:lnTo>
                <a:lnTo>
                  <a:pt x="72164" y="2548868"/>
                </a:lnTo>
                <a:lnTo>
                  <a:pt x="62660" y="2539623"/>
                </a:lnTo>
                <a:lnTo>
                  <a:pt x="49676" y="2533617"/>
                </a:lnTo>
                <a:lnTo>
                  <a:pt x="33646" y="2531631"/>
                </a:lnTo>
                <a:close/>
              </a:path>
              <a:path w="77793" h="3243258">
                <a:moveTo>
                  <a:pt x="33646" y="2373389"/>
                </a:moveTo>
                <a:lnTo>
                  <a:pt x="20403" y="2377950"/>
                </a:lnTo>
                <a:lnTo>
                  <a:pt x="9724" y="2386637"/>
                </a:lnTo>
                <a:lnTo>
                  <a:pt x="2595" y="2398493"/>
                </a:lnTo>
                <a:lnTo>
                  <a:pt x="0" y="2412559"/>
                </a:lnTo>
                <a:lnTo>
                  <a:pt x="545" y="2419071"/>
                </a:lnTo>
                <a:lnTo>
                  <a:pt x="5268" y="2432092"/>
                </a:lnTo>
                <a:lnTo>
                  <a:pt x="14099" y="2442555"/>
                </a:lnTo>
                <a:lnTo>
                  <a:pt x="26140" y="2449520"/>
                </a:lnTo>
                <a:lnTo>
                  <a:pt x="40495" y="2452046"/>
                </a:lnTo>
                <a:lnTo>
                  <a:pt x="52686" y="2449721"/>
                </a:lnTo>
                <a:lnTo>
                  <a:pt x="63208" y="2443420"/>
                </a:lnTo>
                <a:lnTo>
                  <a:pt x="71361" y="2433310"/>
                </a:lnTo>
                <a:lnTo>
                  <a:pt x="76444" y="2419557"/>
                </a:lnTo>
                <a:lnTo>
                  <a:pt x="77755" y="2402327"/>
                </a:lnTo>
                <a:lnTo>
                  <a:pt x="72164" y="2390626"/>
                </a:lnTo>
                <a:lnTo>
                  <a:pt x="62660" y="2381381"/>
                </a:lnTo>
                <a:lnTo>
                  <a:pt x="49676" y="2375375"/>
                </a:lnTo>
                <a:lnTo>
                  <a:pt x="33646" y="2373389"/>
                </a:lnTo>
                <a:close/>
              </a:path>
              <a:path w="77793" h="3243258">
                <a:moveTo>
                  <a:pt x="33646" y="2215147"/>
                </a:moveTo>
                <a:lnTo>
                  <a:pt x="20403" y="2219708"/>
                </a:lnTo>
                <a:lnTo>
                  <a:pt x="9724" y="2228395"/>
                </a:lnTo>
                <a:lnTo>
                  <a:pt x="2595" y="2240251"/>
                </a:lnTo>
                <a:lnTo>
                  <a:pt x="0" y="2254317"/>
                </a:lnTo>
                <a:lnTo>
                  <a:pt x="545" y="2260829"/>
                </a:lnTo>
                <a:lnTo>
                  <a:pt x="5268" y="2273850"/>
                </a:lnTo>
                <a:lnTo>
                  <a:pt x="14099" y="2284313"/>
                </a:lnTo>
                <a:lnTo>
                  <a:pt x="26140" y="2291278"/>
                </a:lnTo>
                <a:lnTo>
                  <a:pt x="40495" y="2293804"/>
                </a:lnTo>
                <a:lnTo>
                  <a:pt x="52686" y="2291479"/>
                </a:lnTo>
                <a:lnTo>
                  <a:pt x="63208" y="2285178"/>
                </a:lnTo>
                <a:lnTo>
                  <a:pt x="71361" y="2275068"/>
                </a:lnTo>
                <a:lnTo>
                  <a:pt x="76444" y="2261315"/>
                </a:lnTo>
                <a:lnTo>
                  <a:pt x="77755" y="2244085"/>
                </a:lnTo>
                <a:lnTo>
                  <a:pt x="72164" y="2232384"/>
                </a:lnTo>
                <a:lnTo>
                  <a:pt x="62660" y="2223139"/>
                </a:lnTo>
                <a:lnTo>
                  <a:pt x="49676" y="2217133"/>
                </a:lnTo>
                <a:lnTo>
                  <a:pt x="33646" y="2215147"/>
                </a:lnTo>
                <a:close/>
              </a:path>
              <a:path w="77793" h="3243258">
                <a:moveTo>
                  <a:pt x="33646" y="2056908"/>
                </a:moveTo>
                <a:lnTo>
                  <a:pt x="20403" y="2061493"/>
                </a:lnTo>
                <a:lnTo>
                  <a:pt x="9724" y="2070205"/>
                </a:lnTo>
                <a:lnTo>
                  <a:pt x="2595" y="2082060"/>
                </a:lnTo>
                <a:lnTo>
                  <a:pt x="0" y="2096075"/>
                </a:lnTo>
                <a:lnTo>
                  <a:pt x="541" y="2102564"/>
                </a:lnTo>
                <a:lnTo>
                  <a:pt x="5258" y="2115594"/>
                </a:lnTo>
                <a:lnTo>
                  <a:pt x="14085" y="2126064"/>
                </a:lnTo>
                <a:lnTo>
                  <a:pt x="26120" y="2133034"/>
                </a:lnTo>
                <a:lnTo>
                  <a:pt x="40464" y="2135563"/>
                </a:lnTo>
                <a:lnTo>
                  <a:pt x="52663" y="2133246"/>
                </a:lnTo>
                <a:lnTo>
                  <a:pt x="63194" y="2126951"/>
                </a:lnTo>
                <a:lnTo>
                  <a:pt x="71355" y="2116847"/>
                </a:lnTo>
                <a:lnTo>
                  <a:pt x="76442" y="2103102"/>
                </a:lnTo>
                <a:lnTo>
                  <a:pt x="77755" y="2085885"/>
                </a:lnTo>
                <a:lnTo>
                  <a:pt x="72163" y="2074197"/>
                </a:lnTo>
                <a:lnTo>
                  <a:pt x="62659" y="2064936"/>
                </a:lnTo>
                <a:lnTo>
                  <a:pt x="49675" y="2058905"/>
                </a:lnTo>
                <a:lnTo>
                  <a:pt x="33646" y="2056908"/>
                </a:lnTo>
                <a:close/>
              </a:path>
              <a:path w="77793" h="3243258">
                <a:moveTo>
                  <a:pt x="33646" y="1898666"/>
                </a:moveTo>
                <a:lnTo>
                  <a:pt x="20403" y="1903251"/>
                </a:lnTo>
                <a:lnTo>
                  <a:pt x="9724" y="1911963"/>
                </a:lnTo>
                <a:lnTo>
                  <a:pt x="2595" y="1923818"/>
                </a:lnTo>
                <a:lnTo>
                  <a:pt x="0" y="1937833"/>
                </a:lnTo>
                <a:lnTo>
                  <a:pt x="541" y="1944322"/>
                </a:lnTo>
                <a:lnTo>
                  <a:pt x="5258" y="1957352"/>
                </a:lnTo>
                <a:lnTo>
                  <a:pt x="14085" y="1967822"/>
                </a:lnTo>
                <a:lnTo>
                  <a:pt x="26120" y="1974792"/>
                </a:lnTo>
                <a:lnTo>
                  <a:pt x="40464" y="1977321"/>
                </a:lnTo>
                <a:lnTo>
                  <a:pt x="52663" y="1975004"/>
                </a:lnTo>
                <a:lnTo>
                  <a:pt x="63194" y="1968709"/>
                </a:lnTo>
                <a:lnTo>
                  <a:pt x="71355" y="1958605"/>
                </a:lnTo>
                <a:lnTo>
                  <a:pt x="76442" y="1944860"/>
                </a:lnTo>
                <a:lnTo>
                  <a:pt x="77755" y="1927643"/>
                </a:lnTo>
                <a:lnTo>
                  <a:pt x="72163" y="1915955"/>
                </a:lnTo>
                <a:lnTo>
                  <a:pt x="62659" y="1906694"/>
                </a:lnTo>
                <a:lnTo>
                  <a:pt x="49675" y="1900663"/>
                </a:lnTo>
                <a:lnTo>
                  <a:pt x="33646" y="1898666"/>
                </a:lnTo>
                <a:close/>
              </a:path>
              <a:path w="77793" h="3243258">
                <a:moveTo>
                  <a:pt x="33737" y="1740535"/>
                </a:moveTo>
                <a:lnTo>
                  <a:pt x="20461" y="1745072"/>
                </a:lnTo>
                <a:lnTo>
                  <a:pt x="9753" y="1753742"/>
                </a:lnTo>
                <a:lnTo>
                  <a:pt x="2603" y="1765572"/>
                </a:lnTo>
                <a:lnTo>
                  <a:pt x="0" y="1779591"/>
                </a:lnTo>
                <a:lnTo>
                  <a:pt x="551" y="1786144"/>
                </a:lnTo>
                <a:lnTo>
                  <a:pt x="5279" y="1799180"/>
                </a:lnTo>
                <a:lnTo>
                  <a:pt x="14101" y="1809673"/>
                </a:lnTo>
                <a:lnTo>
                  <a:pt x="26117" y="1816667"/>
                </a:lnTo>
                <a:lnTo>
                  <a:pt x="40425" y="1819207"/>
                </a:lnTo>
                <a:lnTo>
                  <a:pt x="52636" y="1816886"/>
                </a:lnTo>
                <a:lnTo>
                  <a:pt x="63180" y="1810572"/>
                </a:lnTo>
                <a:lnTo>
                  <a:pt x="71355" y="1800453"/>
                </a:lnTo>
                <a:lnTo>
                  <a:pt x="76460" y="1786715"/>
                </a:lnTo>
                <a:lnTo>
                  <a:pt x="77793" y="1769546"/>
                </a:lnTo>
                <a:lnTo>
                  <a:pt x="72230" y="1757837"/>
                </a:lnTo>
                <a:lnTo>
                  <a:pt x="62738" y="1748569"/>
                </a:lnTo>
                <a:lnTo>
                  <a:pt x="49759" y="1742537"/>
                </a:lnTo>
                <a:lnTo>
                  <a:pt x="33737" y="1740535"/>
                </a:lnTo>
                <a:close/>
              </a:path>
              <a:path w="77793" h="3243258">
                <a:moveTo>
                  <a:pt x="33737" y="1582293"/>
                </a:moveTo>
                <a:lnTo>
                  <a:pt x="20461" y="1586830"/>
                </a:lnTo>
                <a:lnTo>
                  <a:pt x="9753" y="1595500"/>
                </a:lnTo>
                <a:lnTo>
                  <a:pt x="2603" y="1607330"/>
                </a:lnTo>
                <a:lnTo>
                  <a:pt x="0" y="1621349"/>
                </a:lnTo>
                <a:lnTo>
                  <a:pt x="551" y="1627902"/>
                </a:lnTo>
                <a:lnTo>
                  <a:pt x="5279" y="1640938"/>
                </a:lnTo>
                <a:lnTo>
                  <a:pt x="14101" y="1651431"/>
                </a:lnTo>
                <a:lnTo>
                  <a:pt x="26117" y="1658425"/>
                </a:lnTo>
                <a:lnTo>
                  <a:pt x="40425" y="1660965"/>
                </a:lnTo>
                <a:lnTo>
                  <a:pt x="52636" y="1658644"/>
                </a:lnTo>
                <a:lnTo>
                  <a:pt x="63180" y="1652330"/>
                </a:lnTo>
                <a:lnTo>
                  <a:pt x="71355" y="1642211"/>
                </a:lnTo>
                <a:lnTo>
                  <a:pt x="76460" y="1628473"/>
                </a:lnTo>
                <a:lnTo>
                  <a:pt x="77793" y="1611304"/>
                </a:lnTo>
                <a:lnTo>
                  <a:pt x="72230" y="1599595"/>
                </a:lnTo>
                <a:lnTo>
                  <a:pt x="62738" y="1590327"/>
                </a:lnTo>
                <a:lnTo>
                  <a:pt x="49759" y="1584295"/>
                </a:lnTo>
                <a:lnTo>
                  <a:pt x="33737" y="1582293"/>
                </a:lnTo>
                <a:close/>
              </a:path>
              <a:path w="77793" h="3243258">
                <a:moveTo>
                  <a:pt x="33737" y="1424051"/>
                </a:moveTo>
                <a:lnTo>
                  <a:pt x="20461" y="1428588"/>
                </a:lnTo>
                <a:lnTo>
                  <a:pt x="9753" y="1437258"/>
                </a:lnTo>
                <a:lnTo>
                  <a:pt x="2603" y="1449088"/>
                </a:lnTo>
                <a:lnTo>
                  <a:pt x="0" y="1463107"/>
                </a:lnTo>
                <a:lnTo>
                  <a:pt x="551" y="1469692"/>
                </a:lnTo>
                <a:lnTo>
                  <a:pt x="5279" y="1482752"/>
                </a:lnTo>
                <a:lnTo>
                  <a:pt x="14101" y="1493231"/>
                </a:lnTo>
                <a:lnTo>
                  <a:pt x="26117" y="1500198"/>
                </a:lnTo>
                <a:lnTo>
                  <a:pt x="40425" y="1502723"/>
                </a:lnTo>
                <a:lnTo>
                  <a:pt x="52636" y="1500415"/>
                </a:lnTo>
                <a:lnTo>
                  <a:pt x="63180" y="1494126"/>
                </a:lnTo>
                <a:lnTo>
                  <a:pt x="71355" y="1484024"/>
                </a:lnTo>
                <a:lnTo>
                  <a:pt x="76460" y="1470280"/>
                </a:lnTo>
                <a:lnTo>
                  <a:pt x="77793" y="1453062"/>
                </a:lnTo>
                <a:lnTo>
                  <a:pt x="72230" y="1441353"/>
                </a:lnTo>
                <a:lnTo>
                  <a:pt x="62738" y="1432085"/>
                </a:lnTo>
                <a:lnTo>
                  <a:pt x="49759" y="1426053"/>
                </a:lnTo>
                <a:lnTo>
                  <a:pt x="33737" y="1424051"/>
                </a:lnTo>
                <a:close/>
              </a:path>
              <a:path w="77793" h="3243258">
                <a:moveTo>
                  <a:pt x="33737" y="1265809"/>
                </a:moveTo>
                <a:lnTo>
                  <a:pt x="20461" y="1270346"/>
                </a:lnTo>
                <a:lnTo>
                  <a:pt x="9753" y="1279016"/>
                </a:lnTo>
                <a:lnTo>
                  <a:pt x="2603" y="1290846"/>
                </a:lnTo>
                <a:lnTo>
                  <a:pt x="0" y="1304865"/>
                </a:lnTo>
                <a:lnTo>
                  <a:pt x="551" y="1311450"/>
                </a:lnTo>
                <a:lnTo>
                  <a:pt x="5279" y="1324510"/>
                </a:lnTo>
                <a:lnTo>
                  <a:pt x="14101" y="1334989"/>
                </a:lnTo>
                <a:lnTo>
                  <a:pt x="26117" y="1341956"/>
                </a:lnTo>
                <a:lnTo>
                  <a:pt x="40425" y="1344481"/>
                </a:lnTo>
                <a:lnTo>
                  <a:pt x="52636" y="1342173"/>
                </a:lnTo>
                <a:lnTo>
                  <a:pt x="63180" y="1335884"/>
                </a:lnTo>
                <a:lnTo>
                  <a:pt x="71355" y="1325782"/>
                </a:lnTo>
                <a:lnTo>
                  <a:pt x="76460" y="1312038"/>
                </a:lnTo>
                <a:lnTo>
                  <a:pt x="77793" y="1294820"/>
                </a:lnTo>
                <a:lnTo>
                  <a:pt x="72230" y="1283111"/>
                </a:lnTo>
                <a:lnTo>
                  <a:pt x="62738" y="1273843"/>
                </a:lnTo>
                <a:lnTo>
                  <a:pt x="49759" y="1267811"/>
                </a:lnTo>
                <a:lnTo>
                  <a:pt x="33737" y="1265809"/>
                </a:lnTo>
                <a:close/>
              </a:path>
              <a:path w="77793" h="3243258">
                <a:moveTo>
                  <a:pt x="33737" y="1107567"/>
                </a:moveTo>
                <a:lnTo>
                  <a:pt x="20461" y="1112104"/>
                </a:lnTo>
                <a:lnTo>
                  <a:pt x="9753" y="1120774"/>
                </a:lnTo>
                <a:lnTo>
                  <a:pt x="2603" y="1132604"/>
                </a:lnTo>
                <a:lnTo>
                  <a:pt x="0" y="1146623"/>
                </a:lnTo>
                <a:lnTo>
                  <a:pt x="551" y="1153208"/>
                </a:lnTo>
                <a:lnTo>
                  <a:pt x="5279" y="1166268"/>
                </a:lnTo>
                <a:lnTo>
                  <a:pt x="14101" y="1176747"/>
                </a:lnTo>
                <a:lnTo>
                  <a:pt x="26117" y="1183714"/>
                </a:lnTo>
                <a:lnTo>
                  <a:pt x="40425" y="1186239"/>
                </a:lnTo>
                <a:lnTo>
                  <a:pt x="52636" y="1183931"/>
                </a:lnTo>
                <a:lnTo>
                  <a:pt x="63180" y="1177642"/>
                </a:lnTo>
                <a:lnTo>
                  <a:pt x="71355" y="1167540"/>
                </a:lnTo>
                <a:lnTo>
                  <a:pt x="76460" y="1153796"/>
                </a:lnTo>
                <a:lnTo>
                  <a:pt x="77793" y="1136578"/>
                </a:lnTo>
                <a:lnTo>
                  <a:pt x="72230" y="1124869"/>
                </a:lnTo>
                <a:lnTo>
                  <a:pt x="62738" y="1115601"/>
                </a:lnTo>
                <a:lnTo>
                  <a:pt x="49759" y="1109569"/>
                </a:lnTo>
                <a:lnTo>
                  <a:pt x="33737" y="1107567"/>
                </a:lnTo>
                <a:close/>
              </a:path>
              <a:path w="77793" h="3243258">
                <a:moveTo>
                  <a:pt x="33646" y="949338"/>
                </a:moveTo>
                <a:lnTo>
                  <a:pt x="20403" y="953899"/>
                </a:lnTo>
                <a:lnTo>
                  <a:pt x="9724" y="962586"/>
                </a:lnTo>
                <a:lnTo>
                  <a:pt x="2595" y="974442"/>
                </a:lnTo>
                <a:lnTo>
                  <a:pt x="0" y="988508"/>
                </a:lnTo>
                <a:lnTo>
                  <a:pt x="545" y="995020"/>
                </a:lnTo>
                <a:lnTo>
                  <a:pt x="5268" y="1008041"/>
                </a:lnTo>
                <a:lnTo>
                  <a:pt x="14099" y="1018504"/>
                </a:lnTo>
                <a:lnTo>
                  <a:pt x="26140" y="1025469"/>
                </a:lnTo>
                <a:lnTo>
                  <a:pt x="40495" y="1027995"/>
                </a:lnTo>
                <a:lnTo>
                  <a:pt x="52686" y="1025670"/>
                </a:lnTo>
                <a:lnTo>
                  <a:pt x="63208" y="1019369"/>
                </a:lnTo>
                <a:lnTo>
                  <a:pt x="71361" y="1009259"/>
                </a:lnTo>
                <a:lnTo>
                  <a:pt x="76444" y="995506"/>
                </a:lnTo>
                <a:lnTo>
                  <a:pt x="77755" y="978276"/>
                </a:lnTo>
                <a:lnTo>
                  <a:pt x="72164" y="966575"/>
                </a:lnTo>
                <a:lnTo>
                  <a:pt x="62660" y="957330"/>
                </a:lnTo>
                <a:lnTo>
                  <a:pt x="49676" y="951324"/>
                </a:lnTo>
                <a:lnTo>
                  <a:pt x="33646" y="949338"/>
                </a:lnTo>
                <a:close/>
              </a:path>
              <a:path w="77793" h="3243258">
                <a:moveTo>
                  <a:pt x="33646" y="791096"/>
                </a:moveTo>
                <a:lnTo>
                  <a:pt x="20403" y="795657"/>
                </a:lnTo>
                <a:lnTo>
                  <a:pt x="9724" y="804344"/>
                </a:lnTo>
                <a:lnTo>
                  <a:pt x="2595" y="816200"/>
                </a:lnTo>
                <a:lnTo>
                  <a:pt x="0" y="830266"/>
                </a:lnTo>
                <a:lnTo>
                  <a:pt x="545" y="836778"/>
                </a:lnTo>
                <a:lnTo>
                  <a:pt x="5268" y="849799"/>
                </a:lnTo>
                <a:lnTo>
                  <a:pt x="14099" y="860262"/>
                </a:lnTo>
                <a:lnTo>
                  <a:pt x="26140" y="867227"/>
                </a:lnTo>
                <a:lnTo>
                  <a:pt x="40495" y="869753"/>
                </a:lnTo>
                <a:lnTo>
                  <a:pt x="52686" y="867428"/>
                </a:lnTo>
                <a:lnTo>
                  <a:pt x="63208" y="861127"/>
                </a:lnTo>
                <a:lnTo>
                  <a:pt x="71361" y="851017"/>
                </a:lnTo>
                <a:lnTo>
                  <a:pt x="76444" y="837264"/>
                </a:lnTo>
                <a:lnTo>
                  <a:pt x="77755" y="820034"/>
                </a:lnTo>
                <a:lnTo>
                  <a:pt x="72164" y="808333"/>
                </a:lnTo>
                <a:lnTo>
                  <a:pt x="62660" y="799088"/>
                </a:lnTo>
                <a:lnTo>
                  <a:pt x="49676" y="793082"/>
                </a:lnTo>
                <a:lnTo>
                  <a:pt x="33646" y="791096"/>
                </a:lnTo>
                <a:close/>
              </a:path>
              <a:path w="77793" h="3243258">
                <a:moveTo>
                  <a:pt x="33646" y="632854"/>
                </a:moveTo>
                <a:lnTo>
                  <a:pt x="20403" y="637415"/>
                </a:lnTo>
                <a:lnTo>
                  <a:pt x="9724" y="646102"/>
                </a:lnTo>
                <a:lnTo>
                  <a:pt x="2595" y="657958"/>
                </a:lnTo>
                <a:lnTo>
                  <a:pt x="0" y="672024"/>
                </a:lnTo>
                <a:lnTo>
                  <a:pt x="545" y="678536"/>
                </a:lnTo>
                <a:lnTo>
                  <a:pt x="5268" y="691557"/>
                </a:lnTo>
                <a:lnTo>
                  <a:pt x="14099" y="702020"/>
                </a:lnTo>
                <a:lnTo>
                  <a:pt x="26140" y="708985"/>
                </a:lnTo>
                <a:lnTo>
                  <a:pt x="40495" y="711511"/>
                </a:lnTo>
                <a:lnTo>
                  <a:pt x="52686" y="709186"/>
                </a:lnTo>
                <a:lnTo>
                  <a:pt x="63208" y="702885"/>
                </a:lnTo>
                <a:lnTo>
                  <a:pt x="71361" y="692775"/>
                </a:lnTo>
                <a:lnTo>
                  <a:pt x="76444" y="679022"/>
                </a:lnTo>
                <a:lnTo>
                  <a:pt x="77755" y="661792"/>
                </a:lnTo>
                <a:lnTo>
                  <a:pt x="72164" y="650091"/>
                </a:lnTo>
                <a:lnTo>
                  <a:pt x="62660" y="640846"/>
                </a:lnTo>
                <a:lnTo>
                  <a:pt x="49676" y="634840"/>
                </a:lnTo>
                <a:lnTo>
                  <a:pt x="33646" y="632854"/>
                </a:lnTo>
                <a:close/>
              </a:path>
              <a:path w="77793" h="3243258">
                <a:moveTo>
                  <a:pt x="33646" y="474615"/>
                </a:moveTo>
                <a:lnTo>
                  <a:pt x="20403" y="479200"/>
                </a:lnTo>
                <a:lnTo>
                  <a:pt x="9724" y="487912"/>
                </a:lnTo>
                <a:lnTo>
                  <a:pt x="2595" y="499767"/>
                </a:lnTo>
                <a:lnTo>
                  <a:pt x="0" y="513782"/>
                </a:lnTo>
                <a:lnTo>
                  <a:pt x="541" y="520271"/>
                </a:lnTo>
                <a:lnTo>
                  <a:pt x="5258" y="533301"/>
                </a:lnTo>
                <a:lnTo>
                  <a:pt x="14085" y="543771"/>
                </a:lnTo>
                <a:lnTo>
                  <a:pt x="26120" y="550741"/>
                </a:lnTo>
                <a:lnTo>
                  <a:pt x="40464" y="553270"/>
                </a:lnTo>
                <a:lnTo>
                  <a:pt x="52663" y="550953"/>
                </a:lnTo>
                <a:lnTo>
                  <a:pt x="63194" y="544658"/>
                </a:lnTo>
                <a:lnTo>
                  <a:pt x="71355" y="534554"/>
                </a:lnTo>
                <a:lnTo>
                  <a:pt x="76442" y="520809"/>
                </a:lnTo>
                <a:lnTo>
                  <a:pt x="77755" y="503592"/>
                </a:lnTo>
                <a:lnTo>
                  <a:pt x="72163" y="491904"/>
                </a:lnTo>
                <a:lnTo>
                  <a:pt x="62659" y="482643"/>
                </a:lnTo>
                <a:lnTo>
                  <a:pt x="49675" y="476612"/>
                </a:lnTo>
                <a:lnTo>
                  <a:pt x="33646" y="474615"/>
                </a:lnTo>
                <a:close/>
              </a:path>
              <a:path w="77793" h="3243258">
                <a:moveTo>
                  <a:pt x="33737" y="316484"/>
                </a:moveTo>
                <a:lnTo>
                  <a:pt x="20461" y="321021"/>
                </a:lnTo>
                <a:lnTo>
                  <a:pt x="9753" y="329691"/>
                </a:lnTo>
                <a:lnTo>
                  <a:pt x="2603" y="341521"/>
                </a:lnTo>
                <a:lnTo>
                  <a:pt x="0" y="355540"/>
                </a:lnTo>
                <a:lnTo>
                  <a:pt x="525" y="361931"/>
                </a:lnTo>
                <a:lnTo>
                  <a:pt x="5217" y="374996"/>
                </a:lnTo>
                <a:lnTo>
                  <a:pt x="14025" y="385498"/>
                </a:lnTo>
                <a:lnTo>
                  <a:pt x="26033" y="392492"/>
                </a:lnTo>
                <a:lnTo>
                  <a:pt x="40328" y="395031"/>
                </a:lnTo>
                <a:lnTo>
                  <a:pt x="52566" y="392749"/>
                </a:lnTo>
                <a:lnTo>
                  <a:pt x="63137" y="386478"/>
                </a:lnTo>
                <a:lnTo>
                  <a:pt x="71334" y="376395"/>
                </a:lnTo>
                <a:lnTo>
                  <a:pt x="76455" y="362675"/>
                </a:lnTo>
                <a:lnTo>
                  <a:pt x="77793" y="345495"/>
                </a:lnTo>
                <a:lnTo>
                  <a:pt x="72230" y="333786"/>
                </a:lnTo>
                <a:lnTo>
                  <a:pt x="62738" y="324518"/>
                </a:lnTo>
                <a:lnTo>
                  <a:pt x="49759" y="318486"/>
                </a:lnTo>
                <a:lnTo>
                  <a:pt x="33737" y="316484"/>
                </a:lnTo>
                <a:close/>
              </a:path>
              <a:path w="77793" h="3243258">
                <a:moveTo>
                  <a:pt x="33737" y="158242"/>
                </a:moveTo>
                <a:lnTo>
                  <a:pt x="20461" y="162779"/>
                </a:lnTo>
                <a:lnTo>
                  <a:pt x="9753" y="171449"/>
                </a:lnTo>
                <a:lnTo>
                  <a:pt x="2603" y="183279"/>
                </a:lnTo>
                <a:lnTo>
                  <a:pt x="0" y="197298"/>
                </a:lnTo>
                <a:lnTo>
                  <a:pt x="551" y="203851"/>
                </a:lnTo>
                <a:lnTo>
                  <a:pt x="5279" y="216887"/>
                </a:lnTo>
                <a:lnTo>
                  <a:pt x="14101" y="227380"/>
                </a:lnTo>
                <a:lnTo>
                  <a:pt x="26117" y="234374"/>
                </a:lnTo>
                <a:lnTo>
                  <a:pt x="40425" y="236914"/>
                </a:lnTo>
                <a:lnTo>
                  <a:pt x="52636" y="234593"/>
                </a:lnTo>
                <a:lnTo>
                  <a:pt x="63180" y="228279"/>
                </a:lnTo>
                <a:lnTo>
                  <a:pt x="71355" y="218160"/>
                </a:lnTo>
                <a:lnTo>
                  <a:pt x="76460" y="204422"/>
                </a:lnTo>
                <a:lnTo>
                  <a:pt x="77793" y="187253"/>
                </a:lnTo>
                <a:lnTo>
                  <a:pt x="72230" y="175544"/>
                </a:lnTo>
                <a:lnTo>
                  <a:pt x="62738" y="166276"/>
                </a:lnTo>
                <a:lnTo>
                  <a:pt x="49759" y="160244"/>
                </a:lnTo>
                <a:lnTo>
                  <a:pt x="33737" y="158242"/>
                </a:lnTo>
                <a:close/>
              </a:path>
              <a:path w="77793" h="3243258">
                <a:moveTo>
                  <a:pt x="33737" y="0"/>
                </a:moveTo>
                <a:lnTo>
                  <a:pt x="20461" y="4537"/>
                </a:lnTo>
                <a:lnTo>
                  <a:pt x="9753" y="13207"/>
                </a:lnTo>
                <a:lnTo>
                  <a:pt x="2603" y="25037"/>
                </a:lnTo>
                <a:lnTo>
                  <a:pt x="0" y="39056"/>
                </a:lnTo>
                <a:lnTo>
                  <a:pt x="551" y="45641"/>
                </a:lnTo>
                <a:lnTo>
                  <a:pt x="5279" y="58701"/>
                </a:lnTo>
                <a:lnTo>
                  <a:pt x="14101" y="69180"/>
                </a:lnTo>
                <a:lnTo>
                  <a:pt x="26117" y="76147"/>
                </a:lnTo>
                <a:lnTo>
                  <a:pt x="40425" y="78672"/>
                </a:lnTo>
                <a:lnTo>
                  <a:pt x="52636" y="76364"/>
                </a:lnTo>
                <a:lnTo>
                  <a:pt x="63180" y="70075"/>
                </a:lnTo>
                <a:lnTo>
                  <a:pt x="71355" y="59973"/>
                </a:lnTo>
                <a:lnTo>
                  <a:pt x="76460" y="46229"/>
                </a:lnTo>
                <a:lnTo>
                  <a:pt x="77793" y="29011"/>
                </a:lnTo>
                <a:lnTo>
                  <a:pt x="72230" y="17302"/>
                </a:lnTo>
                <a:lnTo>
                  <a:pt x="62738" y="8034"/>
                </a:lnTo>
                <a:lnTo>
                  <a:pt x="49759" y="2002"/>
                </a:lnTo>
                <a:lnTo>
                  <a:pt x="33737" y="0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02301" y="9543694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72558" y="9543694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440783" y="9543694"/>
            <a:ext cx="184454" cy="606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94703" y="9967116"/>
            <a:ext cx="10466705" cy="0"/>
          </a:xfrm>
          <a:custGeom>
            <a:avLst/>
            <a:gdLst/>
            <a:ahLst/>
            <a:cxnLst/>
            <a:rect l="l" t="t" r="r" b="b"/>
            <a:pathLst>
              <a:path w="10466705">
                <a:moveTo>
                  <a:pt x="0" y="0"/>
                </a:moveTo>
                <a:lnTo>
                  <a:pt x="10466705" y="0"/>
                </a:lnTo>
              </a:path>
            </a:pathLst>
          </a:custGeom>
          <a:ln w="22699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21204" y="504015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12505" y="2728722"/>
            <a:ext cx="2913984" cy="69521"/>
          </a:xfrm>
          <a:custGeom>
            <a:avLst/>
            <a:gdLst/>
            <a:ahLst/>
            <a:cxnLst/>
            <a:rect l="l" t="t" r="r" b="b"/>
            <a:pathLst>
              <a:path w="2913984" h="69521">
                <a:moveTo>
                  <a:pt x="34743" y="0"/>
                </a:moveTo>
                <a:lnTo>
                  <a:pt x="1768" y="26870"/>
                </a:lnTo>
                <a:lnTo>
                  <a:pt x="0" y="43534"/>
                </a:lnTo>
                <a:lnTo>
                  <a:pt x="5048" y="54421"/>
                </a:lnTo>
                <a:lnTo>
                  <a:pt x="14326" y="62939"/>
                </a:lnTo>
                <a:lnTo>
                  <a:pt x="27687" y="68251"/>
                </a:lnTo>
                <a:lnTo>
                  <a:pt x="44986" y="69521"/>
                </a:lnTo>
                <a:lnTo>
                  <a:pt x="54961" y="63888"/>
                </a:lnTo>
                <a:lnTo>
                  <a:pt x="62581" y="54147"/>
                </a:lnTo>
                <a:lnTo>
                  <a:pt x="67072" y="40248"/>
                </a:lnTo>
                <a:lnTo>
                  <a:pt x="67660" y="22142"/>
                </a:lnTo>
                <a:lnTo>
                  <a:pt x="60053" y="10642"/>
                </a:lnTo>
                <a:lnTo>
                  <a:pt x="48680" y="2861"/>
                </a:lnTo>
                <a:lnTo>
                  <a:pt x="34743" y="0"/>
                </a:lnTo>
                <a:close/>
              </a:path>
              <a:path w="2913984" h="69521">
                <a:moveTo>
                  <a:pt x="176983" y="0"/>
                </a:moveTo>
                <a:lnTo>
                  <a:pt x="144118" y="26791"/>
                </a:lnTo>
                <a:lnTo>
                  <a:pt x="142341" y="43455"/>
                </a:lnTo>
                <a:lnTo>
                  <a:pt x="147342" y="54371"/>
                </a:lnTo>
                <a:lnTo>
                  <a:pt x="156578" y="62915"/>
                </a:lnTo>
                <a:lnTo>
                  <a:pt x="169917" y="68245"/>
                </a:lnTo>
                <a:lnTo>
                  <a:pt x="187226" y="69521"/>
                </a:lnTo>
                <a:lnTo>
                  <a:pt x="197201" y="63888"/>
                </a:lnTo>
                <a:lnTo>
                  <a:pt x="204821" y="54147"/>
                </a:lnTo>
                <a:lnTo>
                  <a:pt x="209312" y="40248"/>
                </a:lnTo>
                <a:lnTo>
                  <a:pt x="209900" y="22142"/>
                </a:lnTo>
                <a:lnTo>
                  <a:pt x="202293" y="10642"/>
                </a:lnTo>
                <a:lnTo>
                  <a:pt x="190920" y="2861"/>
                </a:lnTo>
                <a:lnTo>
                  <a:pt x="176983" y="0"/>
                </a:lnTo>
                <a:close/>
              </a:path>
              <a:path w="2913984" h="69521">
                <a:moveTo>
                  <a:pt x="319350" y="0"/>
                </a:moveTo>
                <a:lnTo>
                  <a:pt x="286485" y="26791"/>
                </a:lnTo>
                <a:lnTo>
                  <a:pt x="284708" y="43455"/>
                </a:lnTo>
                <a:lnTo>
                  <a:pt x="289709" y="54371"/>
                </a:lnTo>
                <a:lnTo>
                  <a:pt x="298945" y="62915"/>
                </a:lnTo>
                <a:lnTo>
                  <a:pt x="312284" y="68245"/>
                </a:lnTo>
                <a:lnTo>
                  <a:pt x="329593" y="69521"/>
                </a:lnTo>
                <a:lnTo>
                  <a:pt x="339568" y="63888"/>
                </a:lnTo>
                <a:lnTo>
                  <a:pt x="347188" y="54147"/>
                </a:lnTo>
                <a:lnTo>
                  <a:pt x="351679" y="40248"/>
                </a:lnTo>
                <a:lnTo>
                  <a:pt x="352267" y="22142"/>
                </a:lnTo>
                <a:lnTo>
                  <a:pt x="344660" y="10642"/>
                </a:lnTo>
                <a:lnTo>
                  <a:pt x="333287" y="2861"/>
                </a:lnTo>
                <a:lnTo>
                  <a:pt x="319350" y="0"/>
                </a:lnTo>
                <a:close/>
              </a:path>
              <a:path w="2913984" h="69521">
                <a:moveTo>
                  <a:pt x="461717" y="0"/>
                </a:moveTo>
                <a:lnTo>
                  <a:pt x="428724" y="26869"/>
                </a:lnTo>
                <a:lnTo>
                  <a:pt x="426967" y="43534"/>
                </a:lnTo>
                <a:lnTo>
                  <a:pt x="431991" y="54421"/>
                </a:lnTo>
                <a:lnTo>
                  <a:pt x="441246" y="62939"/>
                </a:lnTo>
                <a:lnTo>
                  <a:pt x="454611" y="68251"/>
                </a:lnTo>
                <a:lnTo>
                  <a:pt x="471960" y="69521"/>
                </a:lnTo>
                <a:lnTo>
                  <a:pt x="481935" y="63888"/>
                </a:lnTo>
                <a:lnTo>
                  <a:pt x="489555" y="54147"/>
                </a:lnTo>
                <a:lnTo>
                  <a:pt x="494046" y="40248"/>
                </a:lnTo>
                <a:lnTo>
                  <a:pt x="494634" y="22142"/>
                </a:lnTo>
                <a:lnTo>
                  <a:pt x="487027" y="10642"/>
                </a:lnTo>
                <a:lnTo>
                  <a:pt x="475654" y="2861"/>
                </a:lnTo>
                <a:lnTo>
                  <a:pt x="461717" y="0"/>
                </a:lnTo>
                <a:close/>
              </a:path>
              <a:path w="2913984" h="69521">
                <a:moveTo>
                  <a:pt x="603957" y="0"/>
                </a:moveTo>
                <a:lnTo>
                  <a:pt x="571092" y="26791"/>
                </a:lnTo>
                <a:lnTo>
                  <a:pt x="569315" y="43455"/>
                </a:lnTo>
                <a:lnTo>
                  <a:pt x="574316" y="54371"/>
                </a:lnTo>
                <a:lnTo>
                  <a:pt x="583552" y="62915"/>
                </a:lnTo>
                <a:lnTo>
                  <a:pt x="596891" y="68245"/>
                </a:lnTo>
                <a:lnTo>
                  <a:pt x="614200" y="69521"/>
                </a:lnTo>
                <a:lnTo>
                  <a:pt x="624175" y="63888"/>
                </a:lnTo>
                <a:lnTo>
                  <a:pt x="631795" y="54147"/>
                </a:lnTo>
                <a:lnTo>
                  <a:pt x="636286" y="40248"/>
                </a:lnTo>
                <a:lnTo>
                  <a:pt x="636874" y="22142"/>
                </a:lnTo>
                <a:lnTo>
                  <a:pt x="629267" y="10642"/>
                </a:lnTo>
                <a:lnTo>
                  <a:pt x="617894" y="2861"/>
                </a:lnTo>
                <a:lnTo>
                  <a:pt x="603957" y="0"/>
                </a:lnTo>
                <a:close/>
              </a:path>
              <a:path w="2913984" h="69521">
                <a:moveTo>
                  <a:pt x="746324" y="0"/>
                </a:moveTo>
                <a:lnTo>
                  <a:pt x="713459" y="26791"/>
                </a:lnTo>
                <a:lnTo>
                  <a:pt x="711682" y="43455"/>
                </a:lnTo>
                <a:lnTo>
                  <a:pt x="716683" y="54371"/>
                </a:lnTo>
                <a:lnTo>
                  <a:pt x="725919" y="62915"/>
                </a:lnTo>
                <a:lnTo>
                  <a:pt x="739258" y="68245"/>
                </a:lnTo>
                <a:lnTo>
                  <a:pt x="756567" y="69521"/>
                </a:lnTo>
                <a:lnTo>
                  <a:pt x="766542" y="63888"/>
                </a:lnTo>
                <a:lnTo>
                  <a:pt x="774162" y="54147"/>
                </a:lnTo>
                <a:lnTo>
                  <a:pt x="778653" y="40248"/>
                </a:lnTo>
                <a:lnTo>
                  <a:pt x="779241" y="22142"/>
                </a:lnTo>
                <a:lnTo>
                  <a:pt x="771634" y="10642"/>
                </a:lnTo>
                <a:lnTo>
                  <a:pt x="760261" y="2861"/>
                </a:lnTo>
                <a:lnTo>
                  <a:pt x="746324" y="0"/>
                </a:lnTo>
                <a:close/>
              </a:path>
              <a:path w="2913984" h="69521">
                <a:moveTo>
                  <a:pt x="888564" y="0"/>
                </a:moveTo>
                <a:lnTo>
                  <a:pt x="855705" y="26876"/>
                </a:lnTo>
                <a:lnTo>
                  <a:pt x="853951" y="43574"/>
                </a:lnTo>
                <a:lnTo>
                  <a:pt x="858985" y="54445"/>
                </a:lnTo>
                <a:lnTo>
                  <a:pt x="868247" y="62944"/>
                </a:lnTo>
                <a:lnTo>
                  <a:pt x="881616" y="68237"/>
                </a:lnTo>
                <a:lnTo>
                  <a:pt x="898971" y="69485"/>
                </a:lnTo>
                <a:lnTo>
                  <a:pt x="908943" y="63827"/>
                </a:lnTo>
                <a:lnTo>
                  <a:pt x="916544" y="54075"/>
                </a:lnTo>
                <a:lnTo>
                  <a:pt x="921010" y="40174"/>
                </a:lnTo>
                <a:lnTo>
                  <a:pt x="921577" y="22072"/>
                </a:lnTo>
                <a:lnTo>
                  <a:pt x="913951" y="10607"/>
                </a:lnTo>
                <a:lnTo>
                  <a:pt x="902552" y="2851"/>
                </a:lnTo>
                <a:lnTo>
                  <a:pt x="888564" y="0"/>
                </a:lnTo>
                <a:close/>
              </a:path>
              <a:path w="2913984" h="69521">
                <a:moveTo>
                  <a:pt x="1030931" y="0"/>
                </a:moveTo>
                <a:lnTo>
                  <a:pt x="998066" y="26791"/>
                </a:lnTo>
                <a:lnTo>
                  <a:pt x="996289" y="43455"/>
                </a:lnTo>
                <a:lnTo>
                  <a:pt x="1001290" y="54371"/>
                </a:lnTo>
                <a:lnTo>
                  <a:pt x="1010526" y="62915"/>
                </a:lnTo>
                <a:lnTo>
                  <a:pt x="1023865" y="68245"/>
                </a:lnTo>
                <a:lnTo>
                  <a:pt x="1041174" y="69521"/>
                </a:lnTo>
                <a:lnTo>
                  <a:pt x="1051149" y="63888"/>
                </a:lnTo>
                <a:lnTo>
                  <a:pt x="1058769" y="54147"/>
                </a:lnTo>
                <a:lnTo>
                  <a:pt x="1063260" y="40248"/>
                </a:lnTo>
                <a:lnTo>
                  <a:pt x="1063848" y="22142"/>
                </a:lnTo>
                <a:lnTo>
                  <a:pt x="1056241" y="10642"/>
                </a:lnTo>
                <a:lnTo>
                  <a:pt x="1044868" y="2861"/>
                </a:lnTo>
                <a:lnTo>
                  <a:pt x="1030931" y="0"/>
                </a:lnTo>
                <a:close/>
              </a:path>
              <a:path w="2913984" h="69521">
                <a:moveTo>
                  <a:pt x="1173298" y="0"/>
                </a:moveTo>
                <a:lnTo>
                  <a:pt x="1140433" y="26791"/>
                </a:lnTo>
                <a:lnTo>
                  <a:pt x="1138656" y="43455"/>
                </a:lnTo>
                <a:lnTo>
                  <a:pt x="1143657" y="54371"/>
                </a:lnTo>
                <a:lnTo>
                  <a:pt x="1152893" y="62915"/>
                </a:lnTo>
                <a:lnTo>
                  <a:pt x="1166232" y="68245"/>
                </a:lnTo>
                <a:lnTo>
                  <a:pt x="1183541" y="69521"/>
                </a:lnTo>
                <a:lnTo>
                  <a:pt x="1193516" y="63888"/>
                </a:lnTo>
                <a:lnTo>
                  <a:pt x="1201136" y="54147"/>
                </a:lnTo>
                <a:lnTo>
                  <a:pt x="1205627" y="40248"/>
                </a:lnTo>
                <a:lnTo>
                  <a:pt x="1206215" y="22142"/>
                </a:lnTo>
                <a:lnTo>
                  <a:pt x="1198608" y="10642"/>
                </a:lnTo>
                <a:lnTo>
                  <a:pt x="1187235" y="2861"/>
                </a:lnTo>
                <a:lnTo>
                  <a:pt x="1173298" y="0"/>
                </a:lnTo>
                <a:close/>
              </a:path>
              <a:path w="2913984" h="69521">
                <a:moveTo>
                  <a:pt x="1315538" y="0"/>
                </a:moveTo>
                <a:lnTo>
                  <a:pt x="1282678" y="26860"/>
                </a:lnTo>
                <a:lnTo>
                  <a:pt x="1280919" y="43551"/>
                </a:lnTo>
                <a:lnTo>
                  <a:pt x="1285946" y="54430"/>
                </a:lnTo>
                <a:lnTo>
                  <a:pt x="1295202" y="62937"/>
                </a:lnTo>
                <a:lnTo>
                  <a:pt x="1308563" y="68234"/>
                </a:lnTo>
                <a:lnTo>
                  <a:pt x="1325905" y="69483"/>
                </a:lnTo>
                <a:lnTo>
                  <a:pt x="1335865" y="63823"/>
                </a:lnTo>
                <a:lnTo>
                  <a:pt x="1343479" y="54071"/>
                </a:lnTo>
                <a:lnTo>
                  <a:pt x="1347963" y="40171"/>
                </a:lnTo>
                <a:lnTo>
                  <a:pt x="1348534" y="22072"/>
                </a:lnTo>
                <a:lnTo>
                  <a:pt x="1340877" y="10607"/>
                </a:lnTo>
                <a:lnTo>
                  <a:pt x="1329472" y="2851"/>
                </a:lnTo>
                <a:lnTo>
                  <a:pt x="1315538" y="0"/>
                </a:lnTo>
                <a:close/>
              </a:path>
              <a:path w="2913984" h="69521">
                <a:moveTo>
                  <a:pt x="1457905" y="0"/>
                </a:moveTo>
                <a:lnTo>
                  <a:pt x="1425040" y="26791"/>
                </a:lnTo>
                <a:lnTo>
                  <a:pt x="1423263" y="43455"/>
                </a:lnTo>
                <a:lnTo>
                  <a:pt x="1428264" y="54371"/>
                </a:lnTo>
                <a:lnTo>
                  <a:pt x="1437500" y="62915"/>
                </a:lnTo>
                <a:lnTo>
                  <a:pt x="1450839" y="68245"/>
                </a:lnTo>
                <a:lnTo>
                  <a:pt x="1468148" y="69521"/>
                </a:lnTo>
                <a:lnTo>
                  <a:pt x="1478123" y="63888"/>
                </a:lnTo>
                <a:lnTo>
                  <a:pt x="1485743" y="54147"/>
                </a:lnTo>
                <a:lnTo>
                  <a:pt x="1490234" y="40248"/>
                </a:lnTo>
                <a:lnTo>
                  <a:pt x="1490822" y="22142"/>
                </a:lnTo>
                <a:lnTo>
                  <a:pt x="1483215" y="10642"/>
                </a:lnTo>
                <a:lnTo>
                  <a:pt x="1471842" y="2861"/>
                </a:lnTo>
                <a:lnTo>
                  <a:pt x="1457905" y="0"/>
                </a:lnTo>
                <a:close/>
              </a:path>
              <a:path w="2913984" h="69521">
                <a:moveTo>
                  <a:pt x="1600272" y="0"/>
                </a:moveTo>
                <a:lnTo>
                  <a:pt x="1567297" y="26870"/>
                </a:lnTo>
                <a:lnTo>
                  <a:pt x="1565528" y="43534"/>
                </a:lnTo>
                <a:lnTo>
                  <a:pt x="1570577" y="54421"/>
                </a:lnTo>
                <a:lnTo>
                  <a:pt x="1579855" y="62939"/>
                </a:lnTo>
                <a:lnTo>
                  <a:pt x="1593216" y="68251"/>
                </a:lnTo>
                <a:lnTo>
                  <a:pt x="1610515" y="69521"/>
                </a:lnTo>
                <a:lnTo>
                  <a:pt x="1620490" y="63888"/>
                </a:lnTo>
                <a:lnTo>
                  <a:pt x="1628110" y="54147"/>
                </a:lnTo>
                <a:lnTo>
                  <a:pt x="1632601" y="40248"/>
                </a:lnTo>
                <a:lnTo>
                  <a:pt x="1633189" y="22142"/>
                </a:lnTo>
                <a:lnTo>
                  <a:pt x="1625582" y="10642"/>
                </a:lnTo>
                <a:lnTo>
                  <a:pt x="1614209" y="2861"/>
                </a:lnTo>
                <a:lnTo>
                  <a:pt x="1600272" y="0"/>
                </a:lnTo>
                <a:close/>
              </a:path>
              <a:path w="2913984" h="69521">
                <a:moveTo>
                  <a:pt x="1742512" y="0"/>
                </a:moveTo>
                <a:lnTo>
                  <a:pt x="1709647" y="26791"/>
                </a:lnTo>
                <a:lnTo>
                  <a:pt x="1707870" y="43455"/>
                </a:lnTo>
                <a:lnTo>
                  <a:pt x="1712871" y="54371"/>
                </a:lnTo>
                <a:lnTo>
                  <a:pt x="1722107" y="62915"/>
                </a:lnTo>
                <a:lnTo>
                  <a:pt x="1735446" y="68245"/>
                </a:lnTo>
                <a:lnTo>
                  <a:pt x="1752755" y="69521"/>
                </a:lnTo>
                <a:lnTo>
                  <a:pt x="1762730" y="63888"/>
                </a:lnTo>
                <a:lnTo>
                  <a:pt x="1770350" y="54147"/>
                </a:lnTo>
                <a:lnTo>
                  <a:pt x="1774841" y="40248"/>
                </a:lnTo>
                <a:lnTo>
                  <a:pt x="1775429" y="22142"/>
                </a:lnTo>
                <a:lnTo>
                  <a:pt x="1767822" y="10642"/>
                </a:lnTo>
                <a:lnTo>
                  <a:pt x="1756449" y="2861"/>
                </a:lnTo>
                <a:lnTo>
                  <a:pt x="1742512" y="0"/>
                </a:lnTo>
                <a:close/>
              </a:path>
              <a:path w="2913984" h="69521">
                <a:moveTo>
                  <a:pt x="1884879" y="0"/>
                </a:moveTo>
                <a:lnTo>
                  <a:pt x="1852014" y="26791"/>
                </a:lnTo>
                <a:lnTo>
                  <a:pt x="1850237" y="43455"/>
                </a:lnTo>
                <a:lnTo>
                  <a:pt x="1855238" y="54371"/>
                </a:lnTo>
                <a:lnTo>
                  <a:pt x="1864474" y="62915"/>
                </a:lnTo>
                <a:lnTo>
                  <a:pt x="1877813" y="68245"/>
                </a:lnTo>
                <a:lnTo>
                  <a:pt x="1895122" y="69521"/>
                </a:lnTo>
                <a:lnTo>
                  <a:pt x="1905097" y="63888"/>
                </a:lnTo>
                <a:lnTo>
                  <a:pt x="1912717" y="54147"/>
                </a:lnTo>
                <a:lnTo>
                  <a:pt x="1917208" y="40248"/>
                </a:lnTo>
                <a:lnTo>
                  <a:pt x="1917796" y="22142"/>
                </a:lnTo>
                <a:lnTo>
                  <a:pt x="1910189" y="10642"/>
                </a:lnTo>
                <a:lnTo>
                  <a:pt x="1898816" y="2861"/>
                </a:lnTo>
                <a:lnTo>
                  <a:pt x="1884879" y="0"/>
                </a:lnTo>
                <a:close/>
              </a:path>
              <a:path w="2913984" h="69521">
                <a:moveTo>
                  <a:pt x="2027246" y="0"/>
                </a:moveTo>
                <a:lnTo>
                  <a:pt x="1994253" y="26869"/>
                </a:lnTo>
                <a:lnTo>
                  <a:pt x="1992496" y="43534"/>
                </a:lnTo>
                <a:lnTo>
                  <a:pt x="1997520" y="54421"/>
                </a:lnTo>
                <a:lnTo>
                  <a:pt x="2006775" y="62939"/>
                </a:lnTo>
                <a:lnTo>
                  <a:pt x="2020140" y="68251"/>
                </a:lnTo>
                <a:lnTo>
                  <a:pt x="2037489" y="69521"/>
                </a:lnTo>
                <a:lnTo>
                  <a:pt x="2047464" y="63888"/>
                </a:lnTo>
                <a:lnTo>
                  <a:pt x="2055084" y="54147"/>
                </a:lnTo>
                <a:lnTo>
                  <a:pt x="2059575" y="40248"/>
                </a:lnTo>
                <a:lnTo>
                  <a:pt x="2060163" y="22142"/>
                </a:lnTo>
                <a:lnTo>
                  <a:pt x="2052556" y="10642"/>
                </a:lnTo>
                <a:lnTo>
                  <a:pt x="2041183" y="2861"/>
                </a:lnTo>
                <a:lnTo>
                  <a:pt x="2027246" y="0"/>
                </a:lnTo>
                <a:close/>
              </a:path>
              <a:path w="2913984" h="69521">
                <a:moveTo>
                  <a:pt x="2169486" y="0"/>
                </a:moveTo>
                <a:lnTo>
                  <a:pt x="2136621" y="26791"/>
                </a:lnTo>
                <a:lnTo>
                  <a:pt x="2134844" y="43455"/>
                </a:lnTo>
                <a:lnTo>
                  <a:pt x="2139845" y="54371"/>
                </a:lnTo>
                <a:lnTo>
                  <a:pt x="2149081" y="62915"/>
                </a:lnTo>
                <a:lnTo>
                  <a:pt x="2162420" y="68245"/>
                </a:lnTo>
                <a:lnTo>
                  <a:pt x="2179729" y="69521"/>
                </a:lnTo>
                <a:lnTo>
                  <a:pt x="2189704" y="63888"/>
                </a:lnTo>
                <a:lnTo>
                  <a:pt x="2197324" y="54147"/>
                </a:lnTo>
                <a:lnTo>
                  <a:pt x="2201815" y="40248"/>
                </a:lnTo>
                <a:lnTo>
                  <a:pt x="2202403" y="22142"/>
                </a:lnTo>
                <a:lnTo>
                  <a:pt x="2194796" y="10642"/>
                </a:lnTo>
                <a:lnTo>
                  <a:pt x="2183423" y="2861"/>
                </a:lnTo>
                <a:lnTo>
                  <a:pt x="2169486" y="0"/>
                </a:lnTo>
                <a:close/>
              </a:path>
              <a:path w="2913984" h="69521">
                <a:moveTo>
                  <a:pt x="2311853" y="0"/>
                </a:moveTo>
                <a:lnTo>
                  <a:pt x="2278988" y="26791"/>
                </a:lnTo>
                <a:lnTo>
                  <a:pt x="2277211" y="43455"/>
                </a:lnTo>
                <a:lnTo>
                  <a:pt x="2282212" y="54371"/>
                </a:lnTo>
                <a:lnTo>
                  <a:pt x="2291448" y="62915"/>
                </a:lnTo>
                <a:lnTo>
                  <a:pt x="2304787" y="68245"/>
                </a:lnTo>
                <a:lnTo>
                  <a:pt x="2322096" y="69521"/>
                </a:lnTo>
                <a:lnTo>
                  <a:pt x="2332071" y="63888"/>
                </a:lnTo>
                <a:lnTo>
                  <a:pt x="2339691" y="54147"/>
                </a:lnTo>
                <a:lnTo>
                  <a:pt x="2344182" y="40248"/>
                </a:lnTo>
                <a:lnTo>
                  <a:pt x="2344770" y="22142"/>
                </a:lnTo>
                <a:lnTo>
                  <a:pt x="2337163" y="10642"/>
                </a:lnTo>
                <a:lnTo>
                  <a:pt x="2325790" y="2861"/>
                </a:lnTo>
                <a:lnTo>
                  <a:pt x="2311853" y="0"/>
                </a:lnTo>
                <a:close/>
              </a:path>
              <a:path w="2913984" h="69521">
                <a:moveTo>
                  <a:pt x="2454093" y="0"/>
                </a:moveTo>
                <a:lnTo>
                  <a:pt x="2421234" y="26876"/>
                </a:lnTo>
                <a:lnTo>
                  <a:pt x="2419480" y="43574"/>
                </a:lnTo>
                <a:lnTo>
                  <a:pt x="2424514" y="54445"/>
                </a:lnTo>
                <a:lnTo>
                  <a:pt x="2433776" y="62944"/>
                </a:lnTo>
                <a:lnTo>
                  <a:pt x="2447145" y="68237"/>
                </a:lnTo>
                <a:lnTo>
                  <a:pt x="2464500" y="69485"/>
                </a:lnTo>
                <a:lnTo>
                  <a:pt x="2474472" y="63827"/>
                </a:lnTo>
                <a:lnTo>
                  <a:pt x="2482073" y="54075"/>
                </a:lnTo>
                <a:lnTo>
                  <a:pt x="2486539" y="40174"/>
                </a:lnTo>
                <a:lnTo>
                  <a:pt x="2487106" y="22072"/>
                </a:lnTo>
                <a:lnTo>
                  <a:pt x="2479480" y="10607"/>
                </a:lnTo>
                <a:lnTo>
                  <a:pt x="2468081" y="2851"/>
                </a:lnTo>
                <a:lnTo>
                  <a:pt x="2454093" y="0"/>
                </a:lnTo>
                <a:close/>
              </a:path>
              <a:path w="2913984" h="69521">
                <a:moveTo>
                  <a:pt x="2596460" y="0"/>
                </a:moveTo>
                <a:lnTo>
                  <a:pt x="2563595" y="26791"/>
                </a:lnTo>
                <a:lnTo>
                  <a:pt x="2561818" y="43455"/>
                </a:lnTo>
                <a:lnTo>
                  <a:pt x="2566819" y="54371"/>
                </a:lnTo>
                <a:lnTo>
                  <a:pt x="2576055" y="62915"/>
                </a:lnTo>
                <a:lnTo>
                  <a:pt x="2589394" y="68245"/>
                </a:lnTo>
                <a:lnTo>
                  <a:pt x="2606703" y="69521"/>
                </a:lnTo>
                <a:lnTo>
                  <a:pt x="2616678" y="63888"/>
                </a:lnTo>
                <a:lnTo>
                  <a:pt x="2624298" y="54147"/>
                </a:lnTo>
                <a:lnTo>
                  <a:pt x="2628789" y="40248"/>
                </a:lnTo>
                <a:lnTo>
                  <a:pt x="2629377" y="22142"/>
                </a:lnTo>
                <a:lnTo>
                  <a:pt x="2621770" y="10642"/>
                </a:lnTo>
                <a:lnTo>
                  <a:pt x="2610397" y="2861"/>
                </a:lnTo>
                <a:lnTo>
                  <a:pt x="2596460" y="0"/>
                </a:lnTo>
                <a:close/>
              </a:path>
              <a:path w="2913984" h="69521">
                <a:moveTo>
                  <a:pt x="2738827" y="0"/>
                </a:moveTo>
                <a:lnTo>
                  <a:pt x="2705962" y="26791"/>
                </a:lnTo>
                <a:lnTo>
                  <a:pt x="2704185" y="43455"/>
                </a:lnTo>
                <a:lnTo>
                  <a:pt x="2709186" y="54371"/>
                </a:lnTo>
                <a:lnTo>
                  <a:pt x="2718422" y="62915"/>
                </a:lnTo>
                <a:lnTo>
                  <a:pt x="2731761" y="68245"/>
                </a:lnTo>
                <a:lnTo>
                  <a:pt x="2749070" y="69521"/>
                </a:lnTo>
                <a:lnTo>
                  <a:pt x="2759045" y="63888"/>
                </a:lnTo>
                <a:lnTo>
                  <a:pt x="2766665" y="54147"/>
                </a:lnTo>
                <a:lnTo>
                  <a:pt x="2771156" y="40248"/>
                </a:lnTo>
                <a:lnTo>
                  <a:pt x="2771744" y="22142"/>
                </a:lnTo>
                <a:lnTo>
                  <a:pt x="2764137" y="10642"/>
                </a:lnTo>
                <a:lnTo>
                  <a:pt x="2752764" y="2861"/>
                </a:lnTo>
                <a:lnTo>
                  <a:pt x="2738827" y="0"/>
                </a:lnTo>
                <a:close/>
              </a:path>
              <a:path w="2913984" h="69521">
                <a:moveTo>
                  <a:pt x="2881067" y="0"/>
                </a:moveTo>
                <a:lnTo>
                  <a:pt x="2848202" y="26791"/>
                </a:lnTo>
                <a:lnTo>
                  <a:pt x="2846425" y="43455"/>
                </a:lnTo>
                <a:lnTo>
                  <a:pt x="2851426" y="54371"/>
                </a:lnTo>
                <a:lnTo>
                  <a:pt x="2860662" y="62915"/>
                </a:lnTo>
                <a:lnTo>
                  <a:pt x="2874001" y="68245"/>
                </a:lnTo>
                <a:lnTo>
                  <a:pt x="2891310" y="69521"/>
                </a:lnTo>
                <a:lnTo>
                  <a:pt x="2901285" y="63888"/>
                </a:lnTo>
                <a:lnTo>
                  <a:pt x="2908905" y="54147"/>
                </a:lnTo>
                <a:lnTo>
                  <a:pt x="2913396" y="40248"/>
                </a:lnTo>
                <a:lnTo>
                  <a:pt x="2913984" y="22142"/>
                </a:lnTo>
                <a:lnTo>
                  <a:pt x="2906377" y="10642"/>
                </a:lnTo>
                <a:lnTo>
                  <a:pt x="2895004" y="2861"/>
                </a:lnTo>
                <a:lnTo>
                  <a:pt x="2881067" y="0"/>
                </a:lnTo>
                <a:close/>
              </a:path>
            </a:pathLst>
          </a:custGeom>
          <a:solidFill>
            <a:srgbClr val="74A7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49910" y="6436359"/>
            <a:ext cx="71881" cy="2947822"/>
          </a:xfrm>
          <a:custGeom>
            <a:avLst/>
            <a:gdLst/>
            <a:ahLst/>
            <a:cxnLst/>
            <a:rect l="l" t="t" r="r" b="b"/>
            <a:pathLst>
              <a:path w="71881" h="2947822">
                <a:moveTo>
                  <a:pt x="35897" y="2875915"/>
                </a:moveTo>
                <a:lnTo>
                  <a:pt x="2825" y="2897918"/>
                </a:lnTo>
                <a:lnTo>
                  <a:pt x="0" y="2912002"/>
                </a:lnTo>
                <a:lnTo>
                  <a:pt x="2868" y="2925915"/>
                </a:lnTo>
                <a:lnTo>
                  <a:pt x="10598" y="2937304"/>
                </a:lnTo>
                <a:lnTo>
                  <a:pt x="22042" y="2944997"/>
                </a:lnTo>
                <a:lnTo>
                  <a:pt x="36049" y="2947822"/>
                </a:lnTo>
                <a:lnTo>
                  <a:pt x="49985" y="2944953"/>
                </a:lnTo>
                <a:lnTo>
                  <a:pt x="61376" y="2937214"/>
                </a:lnTo>
                <a:lnTo>
                  <a:pt x="69062" y="2925771"/>
                </a:lnTo>
                <a:lnTo>
                  <a:pt x="71881" y="2911789"/>
                </a:lnTo>
                <a:lnTo>
                  <a:pt x="69029" y="2897857"/>
                </a:lnTo>
                <a:lnTo>
                  <a:pt x="61309" y="2886450"/>
                </a:lnTo>
                <a:lnTo>
                  <a:pt x="49879" y="2878744"/>
                </a:lnTo>
                <a:lnTo>
                  <a:pt x="35897" y="2875915"/>
                </a:lnTo>
                <a:close/>
              </a:path>
              <a:path w="71881" h="2947822">
                <a:moveTo>
                  <a:pt x="35907" y="2732125"/>
                </a:moveTo>
                <a:lnTo>
                  <a:pt x="2826" y="2754121"/>
                </a:lnTo>
                <a:lnTo>
                  <a:pt x="0" y="2768186"/>
                </a:lnTo>
                <a:lnTo>
                  <a:pt x="2864" y="2782104"/>
                </a:lnTo>
                <a:lnTo>
                  <a:pt x="10592" y="2793498"/>
                </a:lnTo>
                <a:lnTo>
                  <a:pt x="22032" y="2801194"/>
                </a:lnTo>
                <a:lnTo>
                  <a:pt x="36034" y="2804020"/>
                </a:lnTo>
                <a:lnTo>
                  <a:pt x="49975" y="2801156"/>
                </a:lnTo>
                <a:lnTo>
                  <a:pt x="61371" y="2793420"/>
                </a:lnTo>
                <a:lnTo>
                  <a:pt x="69060" y="2781980"/>
                </a:lnTo>
                <a:lnTo>
                  <a:pt x="71881" y="2768006"/>
                </a:lnTo>
                <a:lnTo>
                  <a:pt x="69034" y="2754074"/>
                </a:lnTo>
                <a:lnTo>
                  <a:pt x="61316" y="2742665"/>
                </a:lnTo>
                <a:lnTo>
                  <a:pt x="49887" y="2734956"/>
                </a:lnTo>
                <a:lnTo>
                  <a:pt x="35907" y="2732125"/>
                </a:lnTo>
                <a:close/>
              </a:path>
              <a:path w="71881" h="2947822">
                <a:moveTo>
                  <a:pt x="35897" y="2588323"/>
                </a:moveTo>
                <a:lnTo>
                  <a:pt x="2825" y="2610326"/>
                </a:lnTo>
                <a:lnTo>
                  <a:pt x="0" y="2624410"/>
                </a:lnTo>
                <a:lnTo>
                  <a:pt x="2868" y="2638323"/>
                </a:lnTo>
                <a:lnTo>
                  <a:pt x="10598" y="2649713"/>
                </a:lnTo>
                <a:lnTo>
                  <a:pt x="22042" y="2657406"/>
                </a:lnTo>
                <a:lnTo>
                  <a:pt x="36049" y="2660230"/>
                </a:lnTo>
                <a:lnTo>
                  <a:pt x="49985" y="2657362"/>
                </a:lnTo>
                <a:lnTo>
                  <a:pt x="61376" y="2649623"/>
                </a:lnTo>
                <a:lnTo>
                  <a:pt x="69062" y="2638179"/>
                </a:lnTo>
                <a:lnTo>
                  <a:pt x="71881" y="2624197"/>
                </a:lnTo>
                <a:lnTo>
                  <a:pt x="69029" y="2610265"/>
                </a:lnTo>
                <a:lnTo>
                  <a:pt x="61309" y="2598858"/>
                </a:lnTo>
                <a:lnTo>
                  <a:pt x="49879" y="2591153"/>
                </a:lnTo>
                <a:lnTo>
                  <a:pt x="35897" y="2588323"/>
                </a:lnTo>
                <a:close/>
              </a:path>
              <a:path w="71881" h="2947822">
                <a:moveTo>
                  <a:pt x="35907" y="2444496"/>
                </a:moveTo>
                <a:lnTo>
                  <a:pt x="2826" y="2466523"/>
                </a:lnTo>
                <a:lnTo>
                  <a:pt x="0" y="2480538"/>
                </a:lnTo>
                <a:lnTo>
                  <a:pt x="2858" y="2494476"/>
                </a:lnTo>
                <a:lnTo>
                  <a:pt x="10584" y="2505870"/>
                </a:lnTo>
                <a:lnTo>
                  <a:pt x="22023" y="2513557"/>
                </a:lnTo>
                <a:lnTo>
                  <a:pt x="36023" y="2516377"/>
                </a:lnTo>
                <a:lnTo>
                  <a:pt x="49968" y="2513524"/>
                </a:lnTo>
                <a:lnTo>
                  <a:pt x="61367" y="2505802"/>
                </a:lnTo>
                <a:lnTo>
                  <a:pt x="69059" y="2494367"/>
                </a:lnTo>
                <a:lnTo>
                  <a:pt x="71881" y="2480377"/>
                </a:lnTo>
                <a:lnTo>
                  <a:pt x="69034" y="2466477"/>
                </a:lnTo>
                <a:lnTo>
                  <a:pt x="61316" y="2455064"/>
                </a:lnTo>
                <a:lnTo>
                  <a:pt x="49887" y="2447337"/>
                </a:lnTo>
                <a:lnTo>
                  <a:pt x="35907" y="2444496"/>
                </a:lnTo>
                <a:close/>
              </a:path>
              <a:path w="71881" h="2947822">
                <a:moveTo>
                  <a:pt x="35907" y="2300732"/>
                </a:moveTo>
                <a:lnTo>
                  <a:pt x="2826" y="2322706"/>
                </a:lnTo>
                <a:lnTo>
                  <a:pt x="0" y="2336774"/>
                </a:lnTo>
                <a:lnTo>
                  <a:pt x="2858" y="2350713"/>
                </a:lnTo>
                <a:lnTo>
                  <a:pt x="10584" y="2362106"/>
                </a:lnTo>
                <a:lnTo>
                  <a:pt x="22023" y="2369793"/>
                </a:lnTo>
                <a:lnTo>
                  <a:pt x="36023" y="2372613"/>
                </a:lnTo>
                <a:lnTo>
                  <a:pt x="49968" y="2369760"/>
                </a:lnTo>
                <a:lnTo>
                  <a:pt x="61368" y="2362038"/>
                </a:lnTo>
                <a:lnTo>
                  <a:pt x="69059" y="2350603"/>
                </a:lnTo>
                <a:lnTo>
                  <a:pt x="71881" y="2336612"/>
                </a:lnTo>
                <a:lnTo>
                  <a:pt x="69034" y="2322659"/>
                </a:lnTo>
                <a:lnTo>
                  <a:pt x="61316" y="2311253"/>
                </a:lnTo>
                <a:lnTo>
                  <a:pt x="49887" y="2303556"/>
                </a:lnTo>
                <a:lnTo>
                  <a:pt x="35907" y="2300732"/>
                </a:lnTo>
                <a:close/>
              </a:path>
              <a:path w="71881" h="2947822">
                <a:moveTo>
                  <a:pt x="35907" y="2156967"/>
                </a:moveTo>
                <a:lnTo>
                  <a:pt x="2826" y="2178942"/>
                </a:lnTo>
                <a:lnTo>
                  <a:pt x="0" y="2193009"/>
                </a:lnTo>
                <a:lnTo>
                  <a:pt x="2858" y="2206895"/>
                </a:lnTo>
                <a:lnTo>
                  <a:pt x="10584" y="2218294"/>
                </a:lnTo>
                <a:lnTo>
                  <a:pt x="22023" y="2226011"/>
                </a:lnTo>
                <a:lnTo>
                  <a:pt x="36023" y="2228849"/>
                </a:lnTo>
                <a:lnTo>
                  <a:pt x="49968" y="2225978"/>
                </a:lnTo>
                <a:lnTo>
                  <a:pt x="61368" y="2218226"/>
                </a:lnTo>
                <a:lnTo>
                  <a:pt x="69059" y="2206785"/>
                </a:lnTo>
                <a:lnTo>
                  <a:pt x="71881" y="2192848"/>
                </a:lnTo>
                <a:lnTo>
                  <a:pt x="69034" y="2178895"/>
                </a:lnTo>
                <a:lnTo>
                  <a:pt x="61316" y="2167489"/>
                </a:lnTo>
                <a:lnTo>
                  <a:pt x="49887" y="2159792"/>
                </a:lnTo>
                <a:lnTo>
                  <a:pt x="35907" y="2156967"/>
                </a:lnTo>
                <a:close/>
              </a:path>
              <a:path w="71881" h="2947822">
                <a:moveTo>
                  <a:pt x="35803" y="2013077"/>
                </a:moveTo>
                <a:lnTo>
                  <a:pt x="2816" y="2035181"/>
                </a:lnTo>
                <a:lnTo>
                  <a:pt x="0" y="2049375"/>
                </a:lnTo>
                <a:lnTo>
                  <a:pt x="2897" y="2063216"/>
                </a:lnTo>
                <a:lnTo>
                  <a:pt x="10647" y="2074573"/>
                </a:lnTo>
                <a:lnTo>
                  <a:pt x="22119" y="2082259"/>
                </a:lnTo>
                <a:lnTo>
                  <a:pt x="36181" y="2085085"/>
                </a:lnTo>
                <a:lnTo>
                  <a:pt x="50071" y="2082167"/>
                </a:lnTo>
                <a:lnTo>
                  <a:pt x="61419" y="2074386"/>
                </a:lnTo>
                <a:lnTo>
                  <a:pt x="69073" y="2062906"/>
                </a:lnTo>
                <a:lnTo>
                  <a:pt x="71880" y="2048893"/>
                </a:lnTo>
                <a:lnTo>
                  <a:pt x="68980" y="2034987"/>
                </a:lnTo>
                <a:lnTo>
                  <a:pt x="61240" y="2023598"/>
                </a:lnTo>
                <a:lnTo>
                  <a:pt x="49801" y="2015903"/>
                </a:lnTo>
                <a:lnTo>
                  <a:pt x="35803" y="2013077"/>
                </a:lnTo>
                <a:close/>
              </a:path>
              <a:path w="71881" h="2947822">
                <a:moveTo>
                  <a:pt x="35907" y="1869313"/>
                </a:moveTo>
                <a:lnTo>
                  <a:pt x="2826" y="1891340"/>
                </a:lnTo>
                <a:lnTo>
                  <a:pt x="0" y="1905355"/>
                </a:lnTo>
                <a:lnTo>
                  <a:pt x="2858" y="1919293"/>
                </a:lnTo>
                <a:lnTo>
                  <a:pt x="10584" y="1930687"/>
                </a:lnTo>
                <a:lnTo>
                  <a:pt x="22023" y="1938374"/>
                </a:lnTo>
                <a:lnTo>
                  <a:pt x="36023" y="1941194"/>
                </a:lnTo>
                <a:lnTo>
                  <a:pt x="49968" y="1938341"/>
                </a:lnTo>
                <a:lnTo>
                  <a:pt x="61367" y="1930619"/>
                </a:lnTo>
                <a:lnTo>
                  <a:pt x="69059" y="1919184"/>
                </a:lnTo>
                <a:lnTo>
                  <a:pt x="71881" y="1905194"/>
                </a:lnTo>
                <a:lnTo>
                  <a:pt x="69034" y="1891294"/>
                </a:lnTo>
                <a:lnTo>
                  <a:pt x="61316" y="1879881"/>
                </a:lnTo>
                <a:lnTo>
                  <a:pt x="49887" y="1872154"/>
                </a:lnTo>
                <a:lnTo>
                  <a:pt x="35907" y="1869313"/>
                </a:lnTo>
                <a:close/>
              </a:path>
              <a:path w="71881" h="2947822">
                <a:moveTo>
                  <a:pt x="35907" y="1725548"/>
                </a:moveTo>
                <a:lnTo>
                  <a:pt x="2826" y="1747523"/>
                </a:lnTo>
                <a:lnTo>
                  <a:pt x="0" y="1761591"/>
                </a:lnTo>
                <a:lnTo>
                  <a:pt x="2858" y="1775530"/>
                </a:lnTo>
                <a:lnTo>
                  <a:pt x="10584" y="1786923"/>
                </a:lnTo>
                <a:lnTo>
                  <a:pt x="22023" y="1794610"/>
                </a:lnTo>
                <a:lnTo>
                  <a:pt x="36023" y="1797430"/>
                </a:lnTo>
                <a:lnTo>
                  <a:pt x="49968" y="1794577"/>
                </a:lnTo>
                <a:lnTo>
                  <a:pt x="61368" y="1786855"/>
                </a:lnTo>
                <a:lnTo>
                  <a:pt x="69059" y="1775420"/>
                </a:lnTo>
                <a:lnTo>
                  <a:pt x="71881" y="1761429"/>
                </a:lnTo>
                <a:lnTo>
                  <a:pt x="69034" y="1747476"/>
                </a:lnTo>
                <a:lnTo>
                  <a:pt x="61316" y="1736070"/>
                </a:lnTo>
                <a:lnTo>
                  <a:pt x="49887" y="1728373"/>
                </a:lnTo>
                <a:lnTo>
                  <a:pt x="35907" y="1725548"/>
                </a:lnTo>
                <a:close/>
              </a:path>
              <a:path w="71881" h="2947822">
                <a:moveTo>
                  <a:pt x="35907" y="1581784"/>
                </a:moveTo>
                <a:lnTo>
                  <a:pt x="2826" y="1603759"/>
                </a:lnTo>
                <a:lnTo>
                  <a:pt x="0" y="1617826"/>
                </a:lnTo>
                <a:lnTo>
                  <a:pt x="2858" y="1631712"/>
                </a:lnTo>
                <a:lnTo>
                  <a:pt x="10584" y="1643111"/>
                </a:lnTo>
                <a:lnTo>
                  <a:pt x="22023" y="1650828"/>
                </a:lnTo>
                <a:lnTo>
                  <a:pt x="36023" y="1653666"/>
                </a:lnTo>
                <a:lnTo>
                  <a:pt x="49968" y="1650795"/>
                </a:lnTo>
                <a:lnTo>
                  <a:pt x="61368" y="1643043"/>
                </a:lnTo>
                <a:lnTo>
                  <a:pt x="69059" y="1631602"/>
                </a:lnTo>
                <a:lnTo>
                  <a:pt x="71881" y="1617665"/>
                </a:lnTo>
                <a:lnTo>
                  <a:pt x="69034" y="1603712"/>
                </a:lnTo>
                <a:lnTo>
                  <a:pt x="61316" y="1592306"/>
                </a:lnTo>
                <a:lnTo>
                  <a:pt x="49887" y="1584609"/>
                </a:lnTo>
                <a:lnTo>
                  <a:pt x="35907" y="1581784"/>
                </a:lnTo>
                <a:close/>
              </a:path>
              <a:path w="71881" h="2947822">
                <a:moveTo>
                  <a:pt x="35803" y="1437894"/>
                </a:moveTo>
                <a:lnTo>
                  <a:pt x="2816" y="1459998"/>
                </a:lnTo>
                <a:lnTo>
                  <a:pt x="0" y="1474192"/>
                </a:lnTo>
                <a:lnTo>
                  <a:pt x="2897" y="1488033"/>
                </a:lnTo>
                <a:lnTo>
                  <a:pt x="10647" y="1499390"/>
                </a:lnTo>
                <a:lnTo>
                  <a:pt x="22119" y="1507076"/>
                </a:lnTo>
                <a:lnTo>
                  <a:pt x="36181" y="1509902"/>
                </a:lnTo>
                <a:lnTo>
                  <a:pt x="50071" y="1506984"/>
                </a:lnTo>
                <a:lnTo>
                  <a:pt x="61419" y="1499203"/>
                </a:lnTo>
                <a:lnTo>
                  <a:pt x="69073" y="1487723"/>
                </a:lnTo>
                <a:lnTo>
                  <a:pt x="71880" y="1473710"/>
                </a:lnTo>
                <a:lnTo>
                  <a:pt x="68980" y="1459804"/>
                </a:lnTo>
                <a:lnTo>
                  <a:pt x="61240" y="1448415"/>
                </a:lnTo>
                <a:lnTo>
                  <a:pt x="49801" y="1440720"/>
                </a:lnTo>
                <a:lnTo>
                  <a:pt x="35803" y="1437894"/>
                </a:lnTo>
                <a:close/>
              </a:path>
              <a:path w="71881" h="2947822">
                <a:moveTo>
                  <a:pt x="35907" y="1294130"/>
                </a:moveTo>
                <a:lnTo>
                  <a:pt x="2826" y="1316157"/>
                </a:lnTo>
                <a:lnTo>
                  <a:pt x="0" y="1330172"/>
                </a:lnTo>
                <a:lnTo>
                  <a:pt x="2858" y="1344110"/>
                </a:lnTo>
                <a:lnTo>
                  <a:pt x="10584" y="1355504"/>
                </a:lnTo>
                <a:lnTo>
                  <a:pt x="22023" y="1363191"/>
                </a:lnTo>
                <a:lnTo>
                  <a:pt x="36023" y="1366011"/>
                </a:lnTo>
                <a:lnTo>
                  <a:pt x="49968" y="1363158"/>
                </a:lnTo>
                <a:lnTo>
                  <a:pt x="61367" y="1355436"/>
                </a:lnTo>
                <a:lnTo>
                  <a:pt x="69059" y="1344001"/>
                </a:lnTo>
                <a:lnTo>
                  <a:pt x="71881" y="1330011"/>
                </a:lnTo>
                <a:lnTo>
                  <a:pt x="69034" y="1316111"/>
                </a:lnTo>
                <a:lnTo>
                  <a:pt x="61316" y="1304698"/>
                </a:lnTo>
                <a:lnTo>
                  <a:pt x="49887" y="1296971"/>
                </a:lnTo>
                <a:lnTo>
                  <a:pt x="35907" y="1294130"/>
                </a:lnTo>
                <a:close/>
              </a:path>
              <a:path w="71881" h="2947822">
                <a:moveTo>
                  <a:pt x="35907" y="1150366"/>
                </a:moveTo>
                <a:lnTo>
                  <a:pt x="2826" y="1172340"/>
                </a:lnTo>
                <a:lnTo>
                  <a:pt x="0" y="1186408"/>
                </a:lnTo>
                <a:lnTo>
                  <a:pt x="2858" y="1200347"/>
                </a:lnTo>
                <a:lnTo>
                  <a:pt x="10584" y="1211740"/>
                </a:lnTo>
                <a:lnTo>
                  <a:pt x="22023" y="1219427"/>
                </a:lnTo>
                <a:lnTo>
                  <a:pt x="36023" y="1222247"/>
                </a:lnTo>
                <a:lnTo>
                  <a:pt x="49968" y="1219394"/>
                </a:lnTo>
                <a:lnTo>
                  <a:pt x="61368" y="1211672"/>
                </a:lnTo>
                <a:lnTo>
                  <a:pt x="69059" y="1200237"/>
                </a:lnTo>
                <a:lnTo>
                  <a:pt x="71881" y="1186246"/>
                </a:lnTo>
                <a:lnTo>
                  <a:pt x="69034" y="1172293"/>
                </a:lnTo>
                <a:lnTo>
                  <a:pt x="61316" y="1160887"/>
                </a:lnTo>
                <a:lnTo>
                  <a:pt x="49887" y="1153190"/>
                </a:lnTo>
                <a:lnTo>
                  <a:pt x="35907" y="1150366"/>
                </a:lnTo>
                <a:close/>
              </a:path>
              <a:path w="71881" h="2947822">
                <a:moveTo>
                  <a:pt x="35907" y="1006602"/>
                </a:moveTo>
                <a:lnTo>
                  <a:pt x="2826" y="1028576"/>
                </a:lnTo>
                <a:lnTo>
                  <a:pt x="0" y="1042643"/>
                </a:lnTo>
                <a:lnTo>
                  <a:pt x="2858" y="1056529"/>
                </a:lnTo>
                <a:lnTo>
                  <a:pt x="10584" y="1067928"/>
                </a:lnTo>
                <a:lnTo>
                  <a:pt x="22023" y="1075645"/>
                </a:lnTo>
                <a:lnTo>
                  <a:pt x="36023" y="1078483"/>
                </a:lnTo>
                <a:lnTo>
                  <a:pt x="49968" y="1075612"/>
                </a:lnTo>
                <a:lnTo>
                  <a:pt x="61368" y="1067860"/>
                </a:lnTo>
                <a:lnTo>
                  <a:pt x="69059" y="1056419"/>
                </a:lnTo>
                <a:lnTo>
                  <a:pt x="71881" y="1042482"/>
                </a:lnTo>
                <a:lnTo>
                  <a:pt x="69034" y="1028529"/>
                </a:lnTo>
                <a:lnTo>
                  <a:pt x="61316" y="1017123"/>
                </a:lnTo>
                <a:lnTo>
                  <a:pt x="49887" y="1009426"/>
                </a:lnTo>
                <a:lnTo>
                  <a:pt x="35907" y="1006602"/>
                </a:lnTo>
                <a:close/>
              </a:path>
              <a:path w="71881" h="2947822">
                <a:moveTo>
                  <a:pt x="35907" y="862711"/>
                </a:moveTo>
                <a:lnTo>
                  <a:pt x="2826" y="884738"/>
                </a:lnTo>
                <a:lnTo>
                  <a:pt x="1" y="898943"/>
                </a:lnTo>
                <a:lnTo>
                  <a:pt x="2913" y="912836"/>
                </a:lnTo>
                <a:lnTo>
                  <a:pt x="10660" y="924211"/>
                </a:lnTo>
                <a:lnTo>
                  <a:pt x="22109" y="931897"/>
                </a:lnTo>
                <a:lnTo>
                  <a:pt x="36128" y="934719"/>
                </a:lnTo>
                <a:lnTo>
                  <a:pt x="50036" y="931817"/>
                </a:lnTo>
                <a:lnTo>
                  <a:pt x="61402" y="924045"/>
                </a:lnTo>
                <a:lnTo>
                  <a:pt x="69069" y="912579"/>
                </a:lnTo>
                <a:lnTo>
                  <a:pt x="71881" y="898592"/>
                </a:lnTo>
                <a:lnTo>
                  <a:pt x="69034" y="884692"/>
                </a:lnTo>
                <a:lnTo>
                  <a:pt x="61316" y="873279"/>
                </a:lnTo>
                <a:lnTo>
                  <a:pt x="49887" y="865552"/>
                </a:lnTo>
                <a:lnTo>
                  <a:pt x="35907" y="862711"/>
                </a:lnTo>
                <a:close/>
              </a:path>
              <a:path w="71881" h="2947822">
                <a:moveTo>
                  <a:pt x="35907" y="718947"/>
                </a:moveTo>
                <a:lnTo>
                  <a:pt x="2826" y="740974"/>
                </a:lnTo>
                <a:lnTo>
                  <a:pt x="0" y="754989"/>
                </a:lnTo>
                <a:lnTo>
                  <a:pt x="2858" y="768927"/>
                </a:lnTo>
                <a:lnTo>
                  <a:pt x="10584" y="780321"/>
                </a:lnTo>
                <a:lnTo>
                  <a:pt x="22023" y="788008"/>
                </a:lnTo>
                <a:lnTo>
                  <a:pt x="36023" y="790828"/>
                </a:lnTo>
                <a:lnTo>
                  <a:pt x="49968" y="787975"/>
                </a:lnTo>
                <a:lnTo>
                  <a:pt x="61367" y="780253"/>
                </a:lnTo>
                <a:lnTo>
                  <a:pt x="69059" y="768818"/>
                </a:lnTo>
                <a:lnTo>
                  <a:pt x="71881" y="754828"/>
                </a:lnTo>
                <a:lnTo>
                  <a:pt x="69034" y="740928"/>
                </a:lnTo>
                <a:lnTo>
                  <a:pt x="61316" y="729515"/>
                </a:lnTo>
                <a:lnTo>
                  <a:pt x="49887" y="721788"/>
                </a:lnTo>
                <a:lnTo>
                  <a:pt x="35907" y="718947"/>
                </a:lnTo>
                <a:close/>
              </a:path>
              <a:path w="71881" h="2947822">
                <a:moveTo>
                  <a:pt x="35907" y="575182"/>
                </a:moveTo>
                <a:lnTo>
                  <a:pt x="2826" y="597157"/>
                </a:lnTo>
                <a:lnTo>
                  <a:pt x="0" y="611225"/>
                </a:lnTo>
                <a:lnTo>
                  <a:pt x="2858" y="625164"/>
                </a:lnTo>
                <a:lnTo>
                  <a:pt x="10584" y="636557"/>
                </a:lnTo>
                <a:lnTo>
                  <a:pt x="22023" y="644244"/>
                </a:lnTo>
                <a:lnTo>
                  <a:pt x="36023" y="647064"/>
                </a:lnTo>
                <a:lnTo>
                  <a:pt x="49968" y="644211"/>
                </a:lnTo>
                <a:lnTo>
                  <a:pt x="61368" y="636489"/>
                </a:lnTo>
                <a:lnTo>
                  <a:pt x="69059" y="625054"/>
                </a:lnTo>
                <a:lnTo>
                  <a:pt x="71881" y="611063"/>
                </a:lnTo>
                <a:lnTo>
                  <a:pt x="69034" y="597110"/>
                </a:lnTo>
                <a:lnTo>
                  <a:pt x="61316" y="585704"/>
                </a:lnTo>
                <a:lnTo>
                  <a:pt x="49887" y="578007"/>
                </a:lnTo>
                <a:lnTo>
                  <a:pt x="35907" y="575182"/>
                </a:lnTo>
                <a:close/>
              </a:path>
              <a:path w="71881" h="2947822">
                <a:moveTo>
                  <a:pt x="35907" y="431418"/>
                </a:moveTo>
                <a:lnTo>
                  <a:pt x="2826" y="453393"/>
                </a:lnTo>
                <a:lnTo>
                  <a:pt x="0" y="467460"/>
                </a:lnTo>
                <a:lnTo>
                  <a:pt x="2858" y="481346"/>
                </a:lnTo>
                <a:lnTo>
                  <a:pt x="10584" y="492745"/>
                </a:lnTo>
                <a:lnTo>
                  <a:pt x="22023" y="500462"/>
                </a:lnTo>
                <a:lnTo>
                  <a:pt x="36023" y="503300"/>
                </a:lnTo>
                <a:lnTo>
                  <a:pt x="49968" y="500429"/>
                </a:lnTo>
                <a:lnTo>
                  <a:pt x="61368" y="492677"/>
                </a:lnTo>
                <a:lnTo>
                  <a:pt x="69059" y="481236"/>
                </a:lnTo>
                <a:lnTo>
                  <a:pt x="71881" y="467299"/>
                </a:lnTo>
                <a:lnTo>
                  <a:pt x="69034" y="453346"/>
                </a:lnTo>
                <a:lnTo>
                  <a:pt x="61316" y="441940"/>
                </a:lnTo>
                <a:lnTo>
                  <a:pt x="49887" y="434243"/>
                </a:lnTo>
                <a:lnTo>
                  <a:pt x="35907" y="431418"/>
                </a:lnTo>
                <a:close/>
              </a:path>
              <a:path w="71881" h="2947822">
                <a:moveTo>
                  <a:pt x="35907" y="287528"/>
                </a:moveTo>
                <a:lnTo>
                  <a:pt x="2826" y="309555"/>
                </a:lnTo>
                <a:lnTo>
                  <a:pt x="1" y="323760"/>
                </a:lnTo>
                <a:lnTo>
                  <a:pt x="2913" y="337653"/>
                </a:lnTo>
                <a:lnTo>
                  <a:pt x="10660" y="349028"/>
                </a:lnTo>
                <a:lnTo>
                  <a:pt x="22109" y="356714"/>
                </a:lnTo>
                <a:lnTo>
                  <a:pt x="36128" y="359536"/>
                </a:lnTo>
                <a:lnTo>
                  <a:pt x="50036" y="356634"/>
                </a:lnTo>
                <a:lnTo>
                  <a:pt x="61402" y="348862"/>
                </a:lnTo>
                <a:lnTo>
                  <a:pt x="69069" y="337396"/>
                </a:lnTo>
                <a:lnTo>
                  <a:pt x="71881" y="323409"/>
                </a:lnTo>
                <a:lnTo>
                  <a:pt x="69034" y="309509"/>
                </a:lnTo>
                <a:lnTo>
                  <a:pt x="61316" y="298096"/>
                </a:lnTo>
                <a:lnTo>
                  <a:pt x="49887" y="290369"/>
                </a:lnTo>
                <a:lnTo>
                  <a:pt x="35907" y="287528"/>
                </a:lnTo>
                <a:close/>
              </a:path>
              <a:path w="71881" h="2947822">
                <a:moveTo>
                  <a:pt x="35907" y="143764"/>
                </a:moveTo>
                <a:lnTo>
                  <a:pt x="2826" y="165791"/>
                </a:lnTo>
                <a:lnTo>
                  <a:pt x="0" y="179806"/>
                </a:lnTo>
                <a:lnTo>
                  <a:pt x="2858" y="193744"/>
                </a:lnTo>
                <a:lnTo>
                  <a:pt x="10584" y="205138"/>
                </a:lnTo>
                <a:lnTo>
                  <a:pt x="22023" y="212825"/>
                </a:lnTo>
                <a:lnTo>
                  <a:pt x="36023" y="215645"/>
                </a:lnTo>
                <a:lnTo>
                  <a:pt x="49968" y="212792"/>
                </a:lnTo>
                <a:lnTo>
                  <a:pt x="61367" y="205070"/>
                </a:lnTo>
                <a:lnTo>
                  <a:pt x="69059" y="193635"/>
                </a:lnTo>
                <a:lnTo>
                  <a:pt x="71881" y="179645"/>
                </a:lnTo>
                <a:lnTo>
                  <a:pt x="69034" y="165745"/>
                </a:lnTo>
                <a:lnTo>
                  <a:pt x="61316" y="154332"/>
                </a:lnTo>
                <a:lnTo>
                  <a:pt x="49887" y="146605"/>
                </a:lnTo>
                <a:lnTo>
                  <a:pt x="35907" y="143764"/>
                </a:lnTo>
                <a:close/>
              </a:path>
              <a:path w="71881" h="2947822">
                <a:moveTo>
                  <a:pt x="35907" y="0"/>
                </a:moveTo>
                <a:lnTo>
                  <a:pt x="2826" y="21974"/>
                </a:lnTo>
                <a:lnTo>
                  <a:pt x="0" y="36042"/>
                </a:lnTo>
                <a:lnTo>
                  <a:pt x="2858" y="49981"/>
                </a:lnTo>
                <a:lnTo>
                  <a:pt x="10584" y="61374"/>
                </a:lnTo>
                <a:lnTo>
                  <a:pt x="22023" y="69061"/>
                </a:lnTo>
                <a:lnTo>
                  <a:pt x="36023" y="71881"/>
                </a:lnTo>
                <a:lnTo>
                  <a:pt x="49968" y="69028"/>
                </a:lnTo>
                <a:lnTo>
                  <a:pt x="61368" y="61306"/>
                </a:lnTo>
                <a:lnTo>
                  <a:pt x="69059" y="49871"/>
                </a:lnTo>
                <a:lnTo>
                  <a:pt x="71881" y="35880"/>
                </a:lnTo>
                <a:lnTo>
                  <a:pt x="69034" y="21927"/>
                </a:lnTo>
                <a:lnTo>
                  <a:pt x="61316" y="10521"/>
                </a:lnTo>
                <a:lnTo>
                  <a:pt x="49887" y="2824"/>
                </a:lnTo>
                <a:lnTo>
                  <a:pt x="35907" y="0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516812" y="6365747"/>
            <a:ext cx="3359916" cy="81905"/>
          </a:xfrm>
          <a:custGeom>
            <a:avLst/>
            <a:gdLst/>
            <a:ahLst/>
            <a:cxnLst/>
            <a:rect l="l" t="t" r="r" b="b"/>
            <a:pathLst>
              <a:path w="3359916" h="81905">
                <a:moveTo>
                  <a:pt x="39929" y="0"/>
                </a:moveTo>
                <a:lnTo>
                  <a:pt x="6831" y="19263"/>
                </a:lnTo>
                <a:lnTo>
                  <a:pt x="0" y="49740"/>
                </a:lnTo>
                <a:lnTo>
                  <a:pt x="5257" y="62518"/>
                </a:lnTo>
                <a:lnTo>
                  <a:pt x="14379" y="72715"/>
                </a:lnTo>
                <a:lnTo>
                  <a:pt x="26557" y="79465"/>
                </a:lnTo>
                <a:lnTo>
                  <a:pt x="40982" y="81901"/>
                </a:lnTo>
                <a:lnTo>
                  <a:pt x="53652" y="79465"/>
                </a:lnTo>
                <a:lnTo>
                  <a:pt x="64552" y="73079"/>
                </a:lnTo>
                <a:lnTo>
                  <a:pt x="73073" y="62980"/>
                </a:lnTo>
                <a:lnTo>
                  <a:pt x="78498" y="49464"/>
                </a:lnTo>
                <a:lnTo>
                  <a:pt x="80141" y="32812"/>
                </a:lnTo>
                <a:lnTo>
                  <a:pt x="75050" y="19818"/>
                </a:lnTo>
                <a:lnTo>
                  <a:pt x="66051" y="9413"/>
                </a:lnTo>
                <a:lnTo>
                  <a:pt x="54045" y="2504"/>
                </a:lnTo>
                <a:lnTo>
                  <a:pt x="39929" y="0"/>
                </a:lnTo>
                <a:close/>
              </a:path>
              <a:path w="3359916" h="81905">
                <a:moveTo>
                  <a:pt x="204013" y="0"/>
                </a:moveTo>
                <a:lnTo>
                  <a:pt x="170766" y="19340"/>
                </a:lnTo>
                <a:lnTo>
                  <a:pt x="163975" y="49823"/>
                </a:lnTo>
                <a:lnTo>
                  <a:pt x="169253" y="62571"/>
                </a:lnTo>
                <a:lnTo>
                  <a:pt x="178392" y="72741"/>
                </a:lnTo>
                <a:lnTo>
                  <a:pt x="190595" y="79472"/>
                </a:lnTo>
                <a:lnTo>
                  <a:pt x="205064" y="81901"/>
                </a:lnTo>
                <a:lnTo>
                  <a:pt x="217675" y="79472"/>
                </a:lnTo>
                <a:lnTo>
                  <a:pt x="228583" y="73078"/>
                </a:lnTo>
                <a:lnTo>
                  <a:pt x="237120" y="62979"/>
                </a:lnTo>
                <a:lnTo>
                  <a:pt x="242568" y="49463"/>
                </a:lnTo>
                <a:lnTo>
                  <a:pt x="244220" y="32812"/>
                </a:lnTo>
                <a:lnTo>
                  <a:pt x="239105" y="19818"/>
                </a:lnTo>
                <a:lnTo>
                  <a:pt x="230083" y="9413"/>
                </a:lnTo>
                <a:lnTo>
                  <a:pt x="218078" y="2504"/>
                </a:lnTo>
                <a:lnTo>
                  <a:pt x="204013" y="0"/>
                </a:lnTo>
                <a:close/>
              </a:path>
              <a:path w="3359916" h="81905">
                <a:moveTo>
                  <a:pt x="367970" y="0"/>
                </a:moveTo>
                <a:lnTo>
                  <a:pt x="334723" y="19340"/>
                </a:lnTo>
                <a:lnTo>
                  <a:pt x="327932" y="49823"/>
                </a:lnTo>
                <a:lnTo>
                  <a:pt x="333210" y="62571"/>
                </a:lnTo>
                <a:lnTo>
                  <a:pt x="342349" y="72741"/>
                </a:lnTo>
                <a:lnTo>
                  <a:pt x="354552" y="79472"/>
                </a:lnTo>
                <a:lnTo>
                  <a:pt x="369021" y="81901"/>
                </a:lnTo>
                <a:lnTo>
                  <a:pt x="381632" y="79472"/>
                </a:lnTo>
                <a:lnTo>
                  <a:pt x="392540" y="73078"/>
                </a:lnTo>
                <a:lnTo>
                  <a:pt x="401077" y="62979"/>
                </a:lnTo>
                <a:lnTo>
                  <a:pt x="406525" y="49463"/>
                </a:lnTo>
                <a:lnTo>
                  <a:pt x="408177" y="32812"/>
                </a:lnTo>
                <a:lnTo>
                  <a:pt x="403062" y="19818"/>
                </a:lnTo>
                <a:lnTo>
                  <a:pt x="394040" y="9413"/>
                </a:lnTo>
                <a:lnTo>
                  <a:pt x="382035" y="2504"/>
                </a:lnTo>
                <a:lnTo>
                  <a:pt x="367970" y="0"/>
                </a:lnTo>
                <a:close/>
              </a:path>
              <a:path w="3359916" h="81905">
                <a:moveTo>
                  <a:pt x="531927" y="0"/>
                </a:moveTo>
                <a:lnTo>
                  <a:pt x="498716" y="19342"/>
                </a:lnTo>
                <a:lnTo>
                  <a:pt x="491896" y="49825"/>
                </a:lnTo>
                <a:lnTo>
                  <a:pt x="497198" y="62572"/>
                </a:lnTo>
                <a:lnTo>
                  <a:pt x="506360" y="72741"/>
                </a:lnTo>
                <a:lnTo>
                  <a:pt x="518561" y="79472"/>
                </a:lnTo>
                <a:lnTo>
                  <a:pt x="532980" y="81901"/>
                </a:lnTo>
                <a:lnTo>
                  <a:pt x="545638" y="79472"/>
                </a:lnTo>
                <a:lnTo>
                  <a:pt x="556550" y="73079"/>
                </a:lnTo>
                <a:lnTo>
                  <a:pt x="565071" y="62980"/>
                </a:lnTo>
                <a:lnTo>
                  <a:pt x="570496" y="49464"/>
                </a:lnTo>
                <a:lnTo>
                  <a:pt x="572139" y="32812"/>
                </a:lnTo>
                <a:lnTo>
                  <a:pt x="567048" y="19818"/>
                </a:lnTo>
                <a:lnTo>
                  <a:pt x="558049" y="9413"/>
                </a:lnTo>
                <a:lnTo>
                  <a:pt x="546043" y="2504"/>
                </a:lnTo>
                <a:lnTo>
                  <a:pt x="531927" y="0"/>
                </a:lnTo>
                <a:close/>
              </a:path>
              <a:path w="3359916" h="81905">
                <a:moveTo>
                  <a:pt x="695884" y="0"/>
                </a:moveTo>
                <a:lnTo>
                  <a:pt x="662786" y="19263"/>
                </a:lnTo>
                <a:lnTo>
                  <a:pt x="655955" y="49740"/>
                </a:lnTo>
                <a:lnTo>
                  <a:pt x="661212" y="62518"/>
                </a:lnTo>
                <a:lnTo>
                  <a:pt x="670334" y="72715"/>
                </a:lnTo>
                <a:lnTo>
                  <a:pt x="682512" y="79465"/>
                </a:lnTo>
                <a:lnTo>
                  <a:pt x="696937" y="81901"/>
                </a:lnTo>
                <a:lnTo>
                  <a:pt x="709607" y="79465"/>
                </a:lnTo>
                <a:lnTo>
                  <a:pt x="720507" y="73079"/>
                </a:lnTo>
                <a:lnTo>
                  <a:pt x="729028" y="62980"/>
                </a:lnTo>
                <a:lnTo>
                  <a:pt x="734453" y="49464"/>
                </a:lnTo>
                <a:lnTo>
                  <a:pt x="736096" y="32812"/>
                </a:lnTo>
                <a:lnTo>
                  <a:pt x="731005" y="19818"/>
                </a:lnTo>
                <a:lnTo>
                  <a:pt x="722006" y="9413"/>
                </a:lnTo>
                <a:lnTo>
                  <a:pt x="710000" y="2504"/>
                </a:lnTo>
                <a:lnTo>
                  <a:pt x="695884" y="0"/>
                </a:lnTo>
                <a:close/>
              </a:path>
              <a:path w="3359916" h="81905">
                <a:moveTo>
                  <a:pt x="859968" y="0"/>
                </a:moveTo>
                <a:lnTo>
                  <a:pt x="826738" y="19275"/>
                </a:lnTo>
                <a:lnTo>
                  <a:pt x="819904" y="49708"/>
                </a:lnTo>
                <a:lnTo>
                  <a:pt x="825155" y="62498"/>
                </a:lnTo>
                <a:lnTo>
                  <a:pt x="834271" y="72706"/>
                </a:lnTo>
                <a:lnTo>
                  <a:pt x="846441" y="79464"/>
                </a:lnTo>
                <a:lnTo>
                  <a:pt x="860851" y="81905"/>
                </a:lnTo>
                <a:lnTo>
                  <a:pt x="873482" y="79525"/>
                </a:lnTo>
                <a:lnTo>
                  <a:pt x="884418" y="73147"/>
                </a:lnTo>
                <a:lnTo>
                  <a:pt x="892961" y="63058"/>
                </a:lnTo>
                <a:lnTo>
                  <a:pt x="898412" y="49546"/>
                </a:lnTo>
                <a:lnTo>
                  <a:pt x="900070" y="32896"/>
                </a:lnTo>
                <a:lnTo>
                  <a:pt x="895001" y="19873"/>
                </a:lnTo>
                <a:lnTo>
                  <a:pt x="886019" y="9440"/>
                </a:lnTo>
                <a:lnTo>
                  <a:pt x="874038" y="2512"/>
                </a:lnTo>
                <a:lnTo>
                  <a:pt x="859968" y="0"/>
                </a:lnTo>
                <a:close/>
              </a:path>
              <a:path w="3359916" h="81905">
                <a:moveTo>
                  <a:pt x="1023925" y="0"/>
                </a:moveTo>
                <a:lnTo>
                  <a:pt x="990678" y="19340"/>
                </a:lnTo>
                <a:lnTo>
                  <a:pt x="983887" y="49823"/>
                </a:lnTo>
                <a:lnTo>
                  <a:pt x="989165" y="62571"/>
                </a:lnTo>
                <a:lnTo>
                  <a:pt x="998304" y="72741"/>
                </a:lnTo>
                <a:lnTo>
                  <a:pt x="1010507" y="79472"/>
                </a:lnTo>
                <a:lnTo>
                  <a:pt x="1024976" y="81901"/>
                </a:lnTo>
                <a:lnTo>
                  <a:pt x="1037587" y="79472"/>
                </a:lnTo>
                <a:lnTo>
                  <a:pt x="1048495" y="73078"/>
                </a:lnTo>
                <a:lnTo>
                  <a:pt x="1057032" y="62979"/>
                </a:lnTo>
                <a:lnTo>
                  <a:pt x="1062480" y="49463"/>
                </a:lnTo>
                <a:lnTo>
                  <a:pt x="1064132" y="32812"/>
                </a:lnTo>
                <a:lnTo>
                  <a:pt x="1059017" y="19818"/>
                </a:lnTo>
                <a:lnTo>
                  <a:pt x="1049995" y="9413"/>
                </a:lnTo>
                <a:lnTo>
                  <a:pt x="1037990" y="2504"/>
                </a:lnTo>
                <a:lnTo>
                  <a:pt x="1023925" y="0"/>
                </a:lnTo>
                <a:close/>
              </a:path>
              <a:path w="3359916" h="81905">
                <a:moveTo>
                  <a:pt x="1187882" y="0"/>
                </a:moveTo>
                <a:lnTo>
                  <a:pt x="1154671" y="19342"/>
                </a:lnTo>
                <a:lnTo>
                  <a:pt x="1147851" y="49825"/>
                </a:lnTo>
                <a:lnTo>
                  <a:pt x="1153153" y="62572"/>
                </a:lnTo>
                <a:lnTo>
                  <a:pt x="1162315" y="72741"/>
                </a:lnTo>
                <a:lnTo>
                  <a:pt x="1174516" y="79472"/>
                </a:lnTo>
                <a:lnTo>
                  <a:pt x="1188935" y="81901"/>
                </a:lnTo>
                <a:lnTo>
                  <a:pt x="1201593" y="79472"/>
                </a:lnTo>
                <a:lnTo>
                  <a:pt x="1212505" y="73079"/>
                </a:lnTo>
                <a:lnTo>
                  <a:pt x="1221026" y="62980"/>
                </a:lnTo>
                <a:lnTo>
                  <a:pt x="1226451" y="49464"/>
                </a:lnTo>
                <a:lnTo>
                  <a:pt x="1228094" y="32812"/>
                </a:lnTo>
                <a:lnTo>
                  <a:pt x="1223003" y="19818"/>
                </a:lnTo>
                <a:lnTo>
                  <a:pt x="1214004" y="9413"/>
                </a:lnTo>
                <a:lnTo>
                  <a:pt x="1201998" y="2504"/>
                </a:lnTo>
                <a:lnTo>
                  <a:pt x="1187882" y="0"/>
                </a:lnTo>
                <a:close/>
              </a:path>
              <a:path w="3359916" h="81905">
                <a:moveTo>
                  <a:pt x="1351839" y="0"/>
                </a:moveTo>
                <a:lnTo>
                  <a:pt x="1318628" y="19342"/>
                </a:lnTo>
                <a:lnTo>
                  <a:pt x="1311808" y="49825"/>
                </a:lnTo>
                <a:lnTo>
                  <a:pt x="1317110" y="62572"/>
                </a:lnTo>
                <a:lnTo>
                  <a:pt x="1326272" y="72741"/>
                </a:lnTo>
                <a:lnTo>
                  <a:pt x="1338473" y="79472"/>
                </a:lnTo>
                <a:lnTo>
                  <a:pt x="1352892" y="81901"/>
                </a:lnTo>
                <a:lnTo>
                  <a:pt x="1365550" y="79472"/>
                </a:lnTo>
                <a:lnTo>
                  <a:pt x="1376462" y="73079"/>
                </a:lnTo>
                <a:lnTo>
                  <a:pt x="1384983" y="62980"/>
                </a:lnTo>
                <a:lnTo>
                  <a:pt x="1390408" y="49464"/>
                </a:lnTo>
                <a:lnTo>
                  <a:pt x="1392051" y="32812"/>
                </a:lnTo>
                <a:lnTo>
                  <a:pt x="1386960" y="19818"/>
                </a:lnTo>
                <a:lnTo>
                  <a:pt x="1377961" y="9413"/>
                </a:lnTo>
                <a:lnTo>
                  <a:pt x="1365955" y="2504"/>
                </a:lnTo>
                <a:lnTo>
                  <a:pt x="1351839" y="0"/>
                </a:lnTo>
                <a:close/>
              </a:path>
              <a:path w="3359916" h="81905">
                <a:moveTo>
                  <a:pt x="1515923" y="0"/>
                </a:moveTo>
                <a:lnTo>
                  <a:pt x="1482693" y="19275"/>
                </a:lnTo>
                <a:lnTo>
                  <a:pt x="1475859" y="49708"/>
                </a:lnTo>
                <a:lnTo>
                  <a:pt x="1481110" y="62498"/>
                </a:lnTo>
                <a:lnTo>
                  <a:pt x="1490226" y="72706"/>
                </a:lnTo>
                <a:lnTo>
                  <a:pt x="1502396" y="79464"/>
                </a:lnTo>
                <a:lnTo>
                  <a:pt x="1516806" y="81905"/>
                </a:lnTo>
                <a:lnTo>
                  <a:pt x="1529437" y="79525"/>
                </a:lnTo>
                <a:lnTo>
                  <a:pt x="1540373" y="73147"/>
                </a:lnTo>
                <a:lnTo>
                  <a:pt x="1548916" y="63058"/>
                </a:lnTo>
                <a:lnTo>
                  <a:pt x="1554367" y="49546"/>
                </a:lnTo>
                <a:lnTo>
                  <a:pt x="1556025" y="32896"/>
                </a:lnTo>
                <a:lnTo>
                  <a:pt x="1550956" y="19873"/>
                </a:lnTo>
                <a:lnTo>
                  <a:pt x="1541974" y="9440"/>
                </a:lnTo>
                <a:lnTo>
                  <a:pt x="1529993" y="2512"/>
                </a:lnTo>
                <a:lnTo>
                  <a:pt x="1515923" y="0"/>
                </a:lnTo>
                <a:close/>
              </a:path>
              <a:path w="3359916" h="81905">
                <a:moveTo>
                  <a:pt x="1679880" y="0"/>
                </a:moveTo>
                <a:lnTo>
                  <a:pt x="1646633" y="19340"/>
                </a:lnTo>
                <a:lnTo>
                  <a:pt x="1639842" y="49823"/>
                </a:lnTo>
                <a:lnTo>
                  <a:pt x="1645120" y="62571"/>
                </a:lnTo>
                <a:lnTo>
                  <a:pt x="1654259" y="72741"/>
                </a:lnTo>
                <a:lnTo>
                  <a:pt x="1666462" y="79472"/>
                </a:lnTo>
                <a:lnTo>
                  <a:pt x="1680931" y="81901"/>
                </a:lnTo>
                <a:lnTo>
                  <a:pt x="1693542" y="79472"/>
                </a:lnTo>
                <a:lnTo>
                  <a:pt x="1704450" y="73078"/>
                </a:lnTo>
                <a:lnTo>
                  <a:pt x="1712987" y="62979"/>
                </a:lnTo>
                <a:lnTo>
                  <a:pt x="1718435" y="49463"/>
                </a:lnTo>
                <a:lnTo>
                  <a:pt x="1720087" y="32812"/>
                </a:lnTo>
                <a:lnTo>
                  <a:pt x="1714972" y="19818"/>
                </a:lnTo>
                <a:lnTo>
                  <a:pt x="1705950" y="9413"/>
                </a:lnTo>
                <a:lnTo>
                  <a:pt x="1693945" y="2504"/>
                </a:lnTo>
                <a:lnTo>
                  <a:pt x="1679880" y="0"/>
                </a:lnTo>
                <a:close/>
              </a:path>
              <a:path w="3359916" h="81905">
                <a:moveTo>
                  <a:pt x="1843837" y="0"/>
                </a:moveTo>
                <a:lnTo>
                  <a:pt x="1810590" y="19341"/>
                </a:lnTo>
                <a:lnTo>
                  <a:pt x="1803800" y="49825"/>
                </a:lnTo>
                <a:lnTo>
                  <a:pt x="1809078" y="62572"/>
                </a:lnTo>
                <a:lnTo>
                  <a:pt x="1818217" y="72741"/>
                </a:lnTo>
                <a:lnTo>
                  <a:pt x="1830420" y="79472"/>
                </a:lnTo>
                <a:lnTo>
                  <a:pt x="1844890" y="81901"/>
                </a:lnTo>
                <a:lnTo>
                  <a:pt x="1857548" y="79472"/>
                </a:lnTo>
                <a:lnTo>
                  <a:pt x="1868460" y="73079"/>
                </a:lnTo>
                <a:lnTo>
                  <a:pt x="1876981" y="62980"/>
                </a:lnTo>
                <a:lnTo>
                  <a:pt x="1882406" y="49464"/>
                </a:lnTo>
                <a:lnTo>
                  <a:pt x="1884049" y="32812"/>
                </a:lnTo>
                <a:lnTo>
                  <a:pt x="1878958" y="19818"/>
                </a:lnTo>
                <a:lnTo>
                  <a:pt x="1869959" y="9413"/>
                </a:lnTo>
                <a:lnTo>
                  <a:pt x="1857953" y="2504"/>
                </a:lnTo>
                <a:lnTo>
                  <a:pt x="1843837" y="0"/>
                </a:lnTo>
                <a:close/>
              </a:path>
              <a:path w="3359916" h="81905">
                <a:moveTo>
                  <a:pt x="2007794" y="0"/>
                </a:moveTo>
                <a:lnTo>
                  <a:pt x="1974583" y="19342"/>
                </a:lnTo>
                <a:lnTo>
                  <a:pt x="1967763" y="49825"/>
                </a:lnTo>
                <a:lnTo>
                  <a:pt x="1973065" y="62572"/>
                </a:lnTo>
                <a:lnTo>
                  <a:pt x="1982227" y="72741"/>
                </a:lnTo>
                <a:lnTo>
                  <a:pt x="1994428" y="79472"/>
                </a:lnTo>
                <a:lnTo>
                  <a:pt x="2008847" y="81901"/>
                </a:lnTo>
                <a:lnTo>
                  <a:pt x="2021505" y="79472"/>
                </a:lnTo>
                <a:lnTo>
                  <a:pt x="2032417" y="73079"/>
                </a:lnTo>
                <a:lnTo>
                  <a:pt x="2040938" y="62980"/>
                </a:lnTo>
                <a:lnTo>
                  <a:pt x="2046363" y="49464"/>
                </a:lnTo>
                <a:lnTo>
                  <a:pt x="2048006" y="32812"/>
                </a:lnTo>
                <a:lnTo>
                  <a:pt x="2042915" y="19818"/>
                </a:lnTo>
                <a:lnTo>
                  <a:pt x="2033916" y="9413"/>
                </a:lnTo>
                <a:lnTo>
                  <a:pt x="2021910" y="2504"/>
                </a:lnTo>
                <a:lnTo>
                  <a:pt x="2007794" y="0"/>
                </a:lnTo>
                <a:close/>
              </a:path>
              <a:path w="3359916" h="81905">
                <a:moveTo>
                  <a:pt x="2171751" y="0"/>
                </a:moveTo>
                <a:lnTo>
                  <a:pt x="2138653" y="19263"/>
                </a:lnTo>
                <a:lnTo>
                  <a:pt x="2131822" y="49740"/>
                </a:lnTo>
                <a:lnTo>
                  <a:pt x="2137079" y="62518"/>
                </a:lnTo>
                <a:lnTo>
                  <a:pt x="2146201" y="72715"/>
                </a:lnTo>
                <a:lnTo>
                  <a:pt x="2158379" y="79465"/>
                </a:lnTo>
                <a:lnTo>
                  <a:pt x="2172804" y="81901"/>
                </a:lnTo>
                <a:lnTo>
                  <a:pt x="2185474" y="79465"/>
                </a:lnTo>
                <a:lnTo>
                  <a:pt x="2196374" y="73079"/>
                </a:lnTo>
                <a:lnTo>
                  <a:pt x="2204895" y="62980"/>
                </a:lnTo>
                <a:lnTo>
                  <a:pt x="2210320" y="49464"/>
                </a:lnTo>
                <a:lnTo>
                  <a:pt x="2211963" y="32812"/>
                </a:lnTo>
                <a:lnTo>
                  <a:pt x="2206872" y="19818"/>
                </a:lnTo>
                <a:lnTo>
                  <a:pt x="2197873" y="9413"/>
                </a:lnTo>
                <a:lnTo>
                  <a:pt x="2185867" y="2504"/>
                </a:lnTo>
                <a:lnTo>
                  <a:pt x="2171751" y="0"/>
                </a:lnTo>
                <a:close/>
              </a:path>
              <a:path w="3359916" h="81905">
                <a:moveTo>
                  <a:pt x="2335835" y="0"/>
                </a:moveTo>
                <a:lnTo>
                  <a:pt x="2302605" y="19275"/>
                </a:lnTo>
                <a:lnTo>
                  <a:pt x="2295771" y="49708"/>
                </a:lnTo>
                <a:lnTo>
                  <a:pt x="2301022" y="62498"/>
                </a:lnTo>
                <a:lnTo>
                  <a:pt x="2310138" y="72706"/>
                </a:lnTo>
                <a:lnTo>
                  <a:pt x="2322308" y="79464"/>
                </a:lnTo>
                <a:lnTo>
                  <a:pt x="2336718" y="81905"/>
                </a:lnTo>
                <a:lnTo>
                  <a:pt x="2349349" y="79525"/>
                </a:lnTo>
                <a:lnTo>
                  <a:pt x="2360285" y="73147"/>
                </a:lnTo>
                <a:lnTo>
                  <a:pt x="2368828" y="63058"/>
                </a:lnTo>
                <a:lnTo>
                  <a:pt x="2374279" y="49546"/>
                </a:lnTo>
                <a:lnTo>
                  <a:pt x="2375937" y="32896"/>
                </a:lnTo>
                <a:lnTo>
                  <a:pt x="2370868" y="19873"/>
                </a:lnTo>
                <a:lnTo>
                  <a:pt x="2361886" y="9440"/>
                </a:lnTo>
                <a:lnTo>
                  <a:pt x="2349905" y="2512"/>
                </a:lnTo>
                <a:lnTo>
                  <a:pt x="2335835" y="0"/>
                </a:lnTo>
                <a:close/>
              </a:path>
              <a:path w="3359916" h="81905">
                <a:moveTo>
                  <a:pt x="2499792" y="0"/>
                </a:moveTo>
                <a:lnTo>
                  <a:pt x="2466545" y="19340"/>
                </a:lnTo>
                <a:lnTo>
                  <a:pt x="2459754" y="49823"/>
                </a:lnTo>
                <a:lnTo>
                  <a:pt x="2465032" y="62571"/>
                </a:lnTo>
                <a:lnTo>
                  <a:pt x="2474171" y="72741"/>
                </a:lnTo>
                <a:lnTo>
                  <a:pt x="2486374" y="79472"/>
                </a:lnTo>
                <a:lnTo>
                  <a:pt x="2500843" y="81901"/>
                </a:lnTo>
                <a:lnTo>
                  <a:pt x="2513454" y="79472"/>
                </a:lnTo>
                <a:lnTo>
                  <a:pt x="2524362" y="73078"/>
                </a:lnTo>
                <a:lnTo>
                  <a:pt x="2532899" y="62979"/>
                </a:lnTo>
                <a:lnTo>
                  <a:pt x="2538347" y="49463"/>
                </a:lnTo>
                <a:lnTo>
                  <a:pt x="2539999" y="32812"/>
                </a:lnTo>
                <a:lnTo>
                  <a:pt x="2534884" y="19818"/>
                </a:lnTo>
                <a:lnTo>
                  <a:pt x="2525862" y="9413"/>
                </a:lnTo>
                <a:lnTo>
                  <a:pt x="2513857" y="2504"/>
                </a:lnTo>
                <a:lnTo>
                  <a:pt x="2499792" y="0"/>
                </a:lnTo>
                <a:close/>
              </a:path>
              <a:path w="3359916" h="81905">
                <a:moveTo>
                  <a:pt x="2663749" y="0"/>
                </a:moveTo>
                <a:lnTo>
                  <a:pt x="2630538" y="19342"/>
                </a:lnTo>
                <a:lnTo>
                  <a:pt x="2623718" y="49825"/>
                </a:lnTo>
                <a:lnTo>
                  <a:pt x="2629020" y="62572"/>
                </a:lnTo>
                <a:lnTo>
                  <a:pt x="2638182" y="72741"/>
                </a:lnTo>
                <a:lnTo>
                  <a:pt x="2650383" y="79472"/>
                </a:lnTo>
                <a:lnTo>
                  <a:pt x="2664802" y="81901"/>
                </a:lnTo>
                <a:lnTo>
                  <a:pt x="2677460" y="79472"/>
                </a:lnTo>
                <a:lnTo>
                  <a:pt x="2688372" y="73079"/>
                </a:lnTo>
                <a:lnTo>
                  <a:pt x="2696893" y="62980"/>
                </a:lnTo>
                <a:lnTo>
                  <a:pt x="2702318" y="49464"/>
                </a:lnTo>
                <a:lnTo>
                  <a:pt x="2703961" y="32812"/>
                </a:lnTo>
                <a:lnTo>
                  <a:pt x="2698870" y="19818"/>
                </a:lnTo>
                <a:lnTo>
                  <a:pt x="2689871" y="9413"/>
                </a:lnTo>
                <a:lnTo>
                  <a:pt x="2677865" y="2504"/>
                </a:lnTo>
                <a:lnTo>
                  <a:pt x="2663749" y="0"/>
                </a:lnTo>
                <a:close/>
              </a:path>
              <a:path w="3359916" h="81905">
                <a:moveTo>
                  <a:pt x="2827706" y="0"/>
                </a:moveTo>
                <a:lnTo>
                  <a:pt x="2794608" y="19263"/>
                </a:lnTo>
                <a:lnTo>
                  <a:pt x="2787777" y="49740"/>
                </a:lnTo>
                <a:lnTo>
                  <a:pt x="2793034" y="62518"/>
                </a:lnTo>
                <a:lnTo>
                  <a:pt x="2802156" y="72715"/>
                </a:lnTo>
                <a:lnTo>
                  <a:pt x="2814334" y="79465"/>
                </a:lnTo>
                <a:lnTo>
                  <a:pt x="2828759" y="81901"/>
                </a:lnTo>
                <a:lnTo>
                  <a:pt x="2841429" y="79465"/>
                </a:lnTo>
                <a:lnTo>
                  <a:pt x="2852329" y="73079"/>
                </a:lnTo>
                <a:lnTo>
                  <a:pt x="2860850" y="62980"/>
                </a:lnTo>
                <a:lnTo>
                  <a:pt x="2866275" y="49464"/>
                </a:lnTo>
                <a:lnTo>
                  <a:pt x="2867918" y="32812"/>
                </a:lnTo>
                <a:lnTo>
                  <a:pt x="2862827" y="19818"/>
                </a:lnTo>
                <a:lnTo>
                  <a:pt x="2853828" y="9413"/>
                </a:lnTo>
                <a:lnTo>
                  <a:pt x="2841822" y="2504"/>
                </a:lnTo>
                <a:lnTo>
                  <a:pt x="2827706" y="0"/>
                </a:lnTo>
                <a:close/>
              </a:path>
              <a:path w="3359916" h="81905">
                <a:moveTo>
                  <a:pt x="2991790" y="0"/>
                </a:moveTo>
                <a:lnTo>
                  <a:pt x="2958560" y="19275"/>
                </a:lnTo>
                <a:lnTo>
                  <a:pt x="2951726" y="49708"/>
                </a:lnTo>
                <a:lnTo>
                  <a:pt x="2956977" y="62498"/>
                </a:lnTo>
                <a:lnTo>
                  <a:pt x="2966093" y="72706"/>
                </a:lnTo>
                <a:lnTo>
                  <a:pt x="2978263" y="79464"/>
                </a:lnTo>
                <a:lnTo>
                  <a:pt x="2992673" y="81905"/>
                </a:lnTo>
                <a:lnTo>
                  <a:pt x="3005304" y="79525"/>
                </a:lnTo>
                <a:lnTo>
                  <a:pt x="3016240" y="73147"/>
                </a:lnTo>
                <a:lnTo>
                  <a:pt x="3024783" y="63058"/>
                </a:lnTo>
                <a:lnTo>
                  <a:pt x="3030234" y="49546"/>
                </a:lnTo>
                <a:lnTo>
                  <a:pt x="3031892" y="32896"/>
                </a:lnTo>
                <a:lnTo>
                  <a:pt x="3026823" y="19873"/>
                </a:lnTo>
                <a:lnTo>
                  <a:pt x="3017841" y="9440"/>
                </a:lnTo>
                <a:lnTo>
                  <a:pt x="3005860" y="2512"/>
                </a:lnTo>
                <a:lnTo>
                  <a:pt x="2991790" y="0"/>
                </a:lnTo>
                <a:close/>
              </a:path>
              <a:path w="3359916" h="81905">
                <a:moveTo>
                  <a:pt x="3155747" y="0"/>
                </a:moveTo>
                <a:lnTo>
                  <a:pt x="3122500" y="19340"/>
                </a:lnTo>
                <a:lnTo>
                  <a:pt x="3115709" y="49823"/>
                </a:lnTo>
                <a:lnTo>
                  <a:pt x="3120987" y="62571"/>
                </a:lnTo>
                <a:lnTo>
                  <a:pt x="3130126" y="72741"/>
                </a:lnTo>
                <a:lnTo>
                  <a:pt x="3142329" y="79472"/>
                </a:lnTo>
                <a:lnTo>
                  <a:pt x="3156798" y="81901"/>
                </a:lnTo>
                <a:lnTo>
                  <a:pt x="3169409" y="79472"/>
                </a:lnTo>
                <a:lnTo>
                  <a:pt x="3180317" y="73078"/>
                </a:lnTo>
                <a:lnTo>
                  <a:pt x="3188854" y="62979"/>
                </a:lnTo>
                <a:lnTo>
                  <a:pt x="3194302" y="49463"/>
                </a:lnTo>
                <a:lnTo>
                  <a:pt x="3195954" y="32812"/>
                </a:lnTo>
                <a:lnTo>
                  <a:pt x="3190839" y="19818"/>
                </a:lnTo>
                <a:lnTo>
                  <a:pt x="3181817" y="9413"/>
                </a:lnTo>
                <a:lnTo>
                  <a:pt x="3169812" y="2504"/>
                </a:lnTo>
                <a:lnTo>
                  <a:pt x="3155747" y="0"/>
                </a:lnTo>
                <a:close/>
              </a:path>
              <a:path w="3359916" h="81905">
                <a:moveTo>
                  <a:pt x="3319704" y="0"/>
                </a:moveTo>
                <a:lnTo>
                  <a:pt x="3286457" y="19341"/>
                </a:lnTo>
                <a:lnTo>
                  <a:pt x="3279667" y="49825"/>
                </a:lnTo>
                <a:lnTo>
                  <a:pt x="3284945" y="62572"/>
                </a:lnTo>
                <a:lnTo>
                  <a:pt x="3294084" y="72741"/>
                </a:lnTo>
                <a:lnTo>
                  <a:pt x="3306287" y="79472"/>
                </a:lnTo>
                <a:lnTo>
                  <a:pt x="3320757" y="81901"/>
                </a:lnTo>
                <a:lnTo>
                  <a:pt x="3333415" y="79472"/>
                </a:lnTo>
                <a:lnTo>
                  <a:pt x="3344327" y="73079"/>
                </a:lnTo>
                <a:lnTo>
                  <a:pt x="3352848" y="62980"/>
                </a:lnTo>
                <a:lnTo>
                  <a:pt x="3358273" y="49464"/>
                </a:lnTo>
                <a:lnTo>
                  <a:pt x="3359916" y="32812"/>
                </a:lnTo>
                <a:lnTo>
                  <a:pt x="3354825" y="19818"/>
                </a:lnTo>
                <a:lnTo>
                  <a:pt x="3345826" y="9413"/>
                </a:lnTo>
                <a:lnTo>
                  <a:pt x="3333820" y="2504"/>
                </a:lnTo>
                <a:lnTo>
                  <a:pt x="3319704" y="0"/>
                </a:lnTo>
                <a:close/>
              </a:path>
            </a:pathLst>
          </a:custGeom>
          <a:solidFill>
            <a:srgbClr val="4976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717012" y="103631"/>
            <a:ext cx="2496819" cy="16603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265912" y="7275131"/>
            <a:ext cx="989469" cy="11086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822" rIns="0" bIns="0" rtlCol="0">
            <a:noAutofit/>
          </a:bodyPr>
          <a:lstStyle/>
          <a:p>
            <a:pPr marL="835660">
              <a:lnSpc>
                <a:spcPts val="7409"/>
              </a:lnSpc>
            </a:pPr>
            <a:r>
              <a:rPr sz="6200" spc="-105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6200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spc="-680" dirty="0" smtClean="0">
                <a:solidFill>
                  <a:srgbClr val="6A1F5F"/>
                </a:solidFill>
                <a:latin typeface="Arial"/>
                <a:cs typeface="Arial"/>
              </a:rPr>
              <a:t>З</a:t>
            </a:r>
            <a:r>
              <a:rPr sz="6200" spc="-860" dirty="0" smtClean="0">
                <a:solidFill>
                  <a:srgbClr val="6A1F5F"/>
                </a:solidFill>
                <a:latin typeface="Arial"/>
                <a:cs typeface="Arial"/>
              </a:rPr>
              <a:t>Г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79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1005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6200" spc="-9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6200" spc="-8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spc="-150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6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spc="-79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6200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spc="-1440" dirty="0" smtClean="0">
                <a:solidFill>
                  <a:srgbClr val="6A1F5F"/>
                </a:solidFill>
                <a:latin typeface="Arial"/>
                <a:cs typeface="Arial"/>
              </a:rPr>
              <a:t>Ж</a:t>
            </a:r>
            <a:r>
              <a:rPr sz="6200" spc="-919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6200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spc="-1085" dirty="0" smtClean="0">
                <a:solidFill>
                  <a:srgbClr val="6A1F5F"/>
                </a:solidFill>
                <a:latin typeface="Arial"/>
                <a:cs typeface="Arial"/>
              </a:rPr>
              <a:t>М</a:t>
            </a:r>
            <a:endParaRPr sz="6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08758" y="1650492"/>
            <a:ext cx="4862830" cy="10185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50" spc="-430" dirty="0" smtClean="0">
                <a:solidFill>
                  <a:srgbClr val="497692"/>
                </a:solidFill>
                <a:latin typeface="Arial"/>
                <a:cs typeface="Arial"/>
              </a:rPr>
              <a:t>ЦИ</a:t>
            </a:r>
            <a:r>
              <a:rPr sz="3250" spc="-355" dirty="0" smtClean="0">
                <a:solidFill>
                  <a:srgbClr val="497692"/>
                </a:solidFill>
                <a:latin typeface="Arial"/>
                <a:cs typeface="Arial"/>
              </a:rPr>
              <a:t>К</a:t>
            </a:r>
            <a:r>
              <a:rPr sz="3250" spc="-235" dirty="0" smtClean="0">
                <a:solidFill>
                  <a:srgbClr val="497692"/>
                </a:solidFill>
                <a:latin typeface="Arial"/>
                <a:cs typeface="Arial"/>
              </a:rPr>
              <a:t>Л</a:t>
            </a:r>
            <a:r>
              <a:rPr sz="3250" spc="-15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610" dirty="0" smtClean="0">
                <a:solidFill>
                  <a:srgbClr val="497692"/>
                </a:solidFill>
                <a:latin typeface="Arial"/>
                <a:cs typeface="Arial"/>
              </a:rPr>
              <a:t>ВН</a:t>
            </a:r>
            <a:r>
              <a:rPr sz="3250" spc="-585" dirty="0" smtClean="0">
                <a:solidFill>
                  <a:srgbClr val="497692"/>
                </a:solidFill>
                <a:latin typeface="Arial"/>
                <a:cs typeface="Arial"/>
              </a:rPr>
              <a:t>Е</a:t>
            </a:r>
            <a:r>
              <a:rPr sz="3250" spc="-615" dirty="0" smtClean="0">
                <a:solidFill>
                  <a:srgbClr val="497692"/>
                </a:solidFill>
                <a:latin typeface="Arial"/>
                <a:cs typeface="Arial"/>
              </a:rPr>
              <a:t>УР</a:t>
            </a:r>
            <a:r>
              <a:rPr sz="3250" spc="-730" dirty="0" smtClean="0">
                <a:solidFill>
                  <a:srgbClr val="497692"/>
                </a:solidFill>
                <a:latin typeface="Arial"/>
                <a:cs typeface="Arial"/>
              </a:rPr>
              <a:t>О</a:t>
            </a:r>
            <a:r>
              <a:rPr sz="3250" spc="-505" dirty="0" smtClean="0">
                <a:solidFill>
                  <a:srgbClr val="497692"/>
                </a:solidFill>
                <a:latin typeface="Arial"/>
                <a:cs typeface="Arial"/>
              </a:rPr>
              <a:t>ЧНЫХ</a:t>
            </a:r>
            <a:r>
              <a:rPr sz="3250" spc="-15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455" dirty="0" smtClean="0">
                <a:solidFill>
                  <a:srgbClr val="497692"/>
                </a:solidFill>
                <a:latin typeface="Arial"/>
                <a:cs typeface="Arial"/>
              </a:rPr>
              <a:t>З</a:t>
            </a:r>
            <a:r>
              <a:rPr sz="3250" spc="-495" dirty="0" smtClean="0">
                <a:solidFill>
                  <a:srgbClr val="497692"/>
                </a:solidFill>
                <a:latin typeface="Arial"/>
                <a:cs typeface="Arial"/>
              </a:rPr>
              <a:t>А</a:t>
            </a:r>
            <a:r>
              <a:rPr sz="3250" spc="-570" dirty="0" smtClean="0">
                <a:solidFill>
                  <a:srgbClr val="497692"/>
                </a:solidFill>
                <a:latin typeface="Arial"/>
                <a:cs typeface="Arial"/>
              </a:rPr>
              <a:t>НЯТИЙ</a:t>
            </a:r>
            <a:endParaRPr sz="32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83"/>
              </a:spcBef>
            </a:pPr>
            <a:endParaRPr sz="1100"/>
          </a:p>
          <a:p>
            <a:pPr marL="12700">
              <a:lnSpc>
                <a:spcPts val="2935"/>
              </a:lnSpc>
            </a:pPr>
            <a:r>
              <a:rPr sz="2450" spc="-155" dirty="0" smtClean="0">
                <a:solidFill>
                  <a:srgbClr val="535353"/>
                </a:solidFill>
                <a:latin typeface="Arial"/>
                <a:cs typeface="Arial"/>
              </a:rPr>
              <a:t>2022</a:t>
            </a:r>
            <a:r>
              <a:rPr sz="2450" spc="-35" dirty="0" smtClean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2450" spc="-165" dirty="0" smtClean="0">
                <a:solidFill>
                  <a:srgbClr val="535353"/>
                </a:solidFill>
                <a:latin typeface="Arial"/>
                <a:cs typeface="Arial"/>
              </a:rPr>
              <a:t>2023</a:t>
            </a:r>
            <a:r>
              <a:rPr sz="2450" spc="-114" dirty="0" smtClean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2450" spc="-434" dirty="0" smtClean="0">
                <a:solidFill>
                  <a:srgbClr val="535353"/>
                </a:solidFill>
                <a:latin typeface="Arial"/>
                <a:cs typeface="Arial"/>
              </a:rPr>
              <a:t>У</a:t>
            </a:r>
            <a:r>
              <a:rPr sz="2450" spc="-445" dirty="0" smtClean="0">
                <a:solidFill>
                  <a:srgbClr val="535353"/>
                </a:solidFill>
                <a:latin typeface="Arial"/>
                <a:cs typeface="Arial"/>
              </a:rPr>
              <a:t>ЧЕБ</a:t>
            </a:r>
            <a:r>
              <a:rPr sz="2450" spc="-380" dirty="0" smtClean="0">
                <a:solidFill>
                  <a:srgbClr val="535353"/>
                </a:solidFill>
                <a:latin typeface="Arial"/>
                <a:cs typeface="Arial"/>
              </a:rPr>
              <a:t>НЫЙ</a:t>
            </a:r>
            <a:r>
              <a:rPr sz="2450" spc="-85" dirty="0" smtClean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2450" spc="-360" dirty="0" smtClean="0">
                <a:solidFill>
                  <a:srgbClr val="535353"/>
                </a:solidFill>
                <a:latin typeface="Arial"/>
                <a:cs typeface="Arial"/>
              </a:rPr>
              <a:t>ГОД</a:t>
            </a:r>
            <a:endParaRPr sz="24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874757" y="1892681"/>
            <a:ext cx="3592829" cy="7194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656205" algn="l"/>
              </a:tabLst>
            </a:pPr>
            <a:r>
              <a:rPr sz="4650" spc="-365" dirty="0" smtClean="0">
                <a:solidFill>
                  <a:srgbClr val="535353"/>
                </a:solidFill>
                <a:latin typeface="Arial"/>
                <a:cs typeface="Arial"/>
              </a:rPr>
              <a:t>34</a:t>
            </a:r>
            <a:r>
              <a:rPr sz="4650" spc="-220" dirty="0" smtClean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4650" spc="-795" dirty="0" smtClean="0">
                <a:solidFill>
                  <a:srgbClr val="535353"/>
                </a:solidFill>
                <a:latin typeface="Arial"/>
                <a:cs typeface="Arial"/>
              </a:rPr>
              <a:t>ЧАСА</a:t>
            </a:r>
            <a:r>
              <a:rPr sz="4650" spc="-225" dirty="0" smtClean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4650" spc="-655" dirty="0" smtClean="0">
                <a:solidFill>
                  <a:srgbClr val="535353"/>
                </a:solidFill>
                <a:latin typeface="Arial"/>
                <a:cs typeface="Arial"/>
              </a:rPr>
              <a:t>В	</a:t>
            </a:r>
            <a:r>
              <a:rPr sz="4650" spc="-685" dirty="0" smtClean="0">
                <a:solidFill>
                  <a:srgbClr val="535353"/>
                </a:solidFill>
                <a:latin typeface="Arial"/>
                <a:cs typeface="Arial"/>
              </a:rPr>
              <a:t>ГОД</a:t>
            </a:r>
            <a:endParaRPr sz="46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91527" y="2974467"/>
            <a:ext cx="9643110" cy="35960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80160" algn="ctr">
              <a:lnSpc>
                <a:spcPct val="100000"/>
              </a:lnSpc>
            </a:pPr>
            <a:r>
              <a:rPr sz="3200" spc="-52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sz="3200" spc="-17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spc="-54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РАЗ</a:t>
            </a:r>
            <a:r>
              <a:rPr sz="3200" spc="-18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spc="-47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3200" spc="-16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spc="-59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sz="3200" spc="-59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3200" spc="-25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sz="3200" spc="-94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sz="3200" spc="-17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spc="-62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3200" spc="-16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spc="-60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3200" spc="-66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3200" spc="-50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НЕДЕЛЬНИ</a:t>
            </a:r>
            <a:r>
              <a:rPr sz="3200" spc="-44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8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АМ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R="1279525" algn="ctr">
              <a:lnSpc>
                <a:spcPts val="4770"/>
              </a:lnSpc>
            </a:pPr>
            <a:r>
              <a:rPr sz="4000" spc="-445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старт</a:t>
            </a:r>
            <a:r>
              <a:rPr sz="4000" spc="-204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spc="-270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sz="4000" spc="-200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spc="-335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sz="4000" spc="-200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spc="-440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4000" spc="-505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4000" spc="-455" dirty="0" smtClean="0">
                <a:solidFill>
                  <a:srgbClr val="5F497A"/>
                </a:solidFill>
                <a:latin typeface="Arial" pitchFamily="34" charset="0"/>
                <a:cs typeface="Arial" pitchFamily="34" charset="0"/>
              </a:rPr>
              <a:t>нтября</a:t>
            </a:r>
            <a:endParaRPr sz="4000" dirty="0">
              <a:latin typeface="Arial" pitchFamily="34" charset="0"/>
              <a:cs typeface="Arial" pitchFamily="34" charset="0"/>
            </a:endParaRPr>
          </a:p>
          <a:p>
            <a:pPr marR="1282700" algn="ctr">
              <a:lnSpc>
                <a:spcPct val="100000"/>
              </a:lnSpc>
              <a:spcBef>
                <a:spcPts val="75"/>
              </a:spcBef>
            </a:pPr>
            <a:r>
              <a:rPr sz="1800" spc="-29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sz="1800" spc="-10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800" spc="-19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час</a:t>
            </a:r>
            <a:r>
              <a:rPr sz="1800" spc="-10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800" spc="-21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внеурочной</a:t>
            </a:r>
            <a:r>
              <a:rPr sz="1800" spc="-11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800" spc="-21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де</a:t>
            </a:r>
            <a:r>
              <a:rPr sz="1800" spc="-204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ятельн</a:t>
            </a:r>
            <a:r>
              <a:rPr sz="1800" spc="-210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800" spc="-18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ст</a:t>
            </a:r>
            <a:r>
              <a:rPr sz="1800" spc="-195" dirty="0" smtClean="0">
                <a:solidFill>
                  <a:srgbClr val="497692"/>
                </a:solidFill>
                <a:latin typeface="Arial" pitchFamily="34" charset="0"/>
                <a:cs typeface="Arial" pitchFamily="34" charset="0"/>
              </a:rPr>
              <a:t>и</a:t>
            </a:r>
            <a:endParaRPr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750"/>
              </a:lnSpc>
              <a:spcBef>
                <a:spcPts val="31"/>
              </a:spcBef>
            </a:pPr>
            <a:endParaRPr sz="75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000"/>
              </a:lnSpc>
            </a:pPr>
            <a:endParaRPr sz="1000" dirty="0">
              <a:latin typeface="Arial" pitchFamily="34" charset="0"/>
              <a:cs typeface="Arial" pitchFamily="34" charset="0"/>
            </a:endParaRPr>
          </a:p>
          <a:p>
            <a:pPr marL="12700" marR="12700" algn="ctr">
              <a:lnSpc>
                <a:spcPct val="101099"/>
              </a:lnSpc>
            </a:pPr>
            <a:r>
              <a:rPr sz="2800" b="1" spc="-57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ТЕМЫ</a:t>
            </a:r>
            <a:r>
              <a:rPr sz="2800" b="1" spc="-1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50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2800" b="1" spc="-1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53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СОДЕР</a:t>
            </a:r>
            <a:r>
              <a:rPr sz="2800" b="1" spc="-69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sz="2800" b="1" spc="-54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АНИЕ</a:t>
            </a:r>
            <a:r>
              <a:rPr sz="2800" b="1" spc="-1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1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52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ВНЕУРОЧ</a:t>
            </a:r>
            <a:r>
              <a:rPr sz="2800" b="1" spc="-54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sz="2800" b="1" spc="-50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ЫХ</a:t>
            </a:r>
            <a:r>
              <a:rPr sz="2800" b="1" spc="-12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12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43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sz="2800" b="1" spc="-484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sz="2800" b="1" spc="-52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ЯТИЙ</a:t>
            </a:r>
            <a:r>
              <a:rPr sz="2800" b="1" spc="-12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12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47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РАЗ</a:t>
            </a:r>
            <a:r>
              <a:rPr sz="2800" b="1" spc="-484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2800" b="1" spc="-45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АБАТ</a:t>
            </a:r>
            <a:r>
              <a:rPr sz="2800" b="1" spc="-61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sz="2800" b="1" spc="-50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ВА</a:t>
            </a:r>
            <a:r>
              <a:rPr sz="2800" b="1" spc="-76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sz="2800" b="1" spc="-56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ТСЯ</a:t>
            </a:r>
            <a:r>
              <a:rPr sz="2800" b="1" spc="-12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49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sz="2800" b="1" spc="-45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45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45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ФЕДЕРАЛЬН</a:t>
            </a:r>
            <a:r>
              <a:rPr sz="2800" b="1" spc="-5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2800" b="1" spc="-49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2800" b="1" spc="-140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56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УРОВН</a:t>
            </a:r>
            <a:r>
              <a:rPr sz="2800" b="1" spc="-53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2800" b="1" spc="-235" dirty="0" smtClean="0">
                <a:solidFill>
                  <a:srgbClr val="6A1F5F"/>
                </a:solidFill>
                <a:latin typeface="Arial" pitchFamily="34" charset="0"/>
                <a:cs typeface="Arial" pitchFamily="34" charset="0"/>
              </a:rPr>
              <a:t>:</a:t>
            </a:r>
            <a:endParaRPr sz="2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300"/>
              </a:lnSpc>
              <a:spcBef>
                <a:spcPts val="44"/>
              </a:spcBef>
            </a:pPr>
            <a:endParaRPr sz="1300" dirty="0">
              <a:latin typeface="Arial" pitchFamily="34" charset="0"/>
              <a:cs typeface="Arial" pitchFamily="34" charset="0"/>
            </a:endParaRPr>
          </a:p>
          <a:p>
            <a:pPr marL="379095" indent="-288290">
              <a:lnSpc>
                <a:spcPct val="100000"/>
              </a:lnSpc>
              <a:buFont typeface="Arial"/>
              <a:buChar char="•"/>
              <a:tabLst>
                <a:tab pos="379095" algn="l"/>
              </a:tabLst>
            </a:pPr>
            <a:r>
              <a:rPr sz="2800" spc="-475" dirty="0" smtClean="0">
                <a:latin typeface="Arial" pitchFamily="34" charset="0"/>
                <a:cs typeface="Arial" pitchFamily="34" charset="0"/>
              </a:rPr>
              <a:t>РАЗ</a:t>
            </a:r>
            <a:r>
              <a:rPr sz="2800" spc="-484" dirty="0" smtClean="0">
                <a:latin typeface="Arial" pitchFamily="34" charset="0"/>
                <a:cs typeface="Arial" pitchFamily="34" charset="0"/>
              </a:rPr>
              <a:t>РАБОТКА</a:t>
            </a:r>
            <a:r>
              <a:rPr sz="2800" spc="-1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spc="-12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540" dirty="0" smtClean="0">
                <a:latin typeface="Arial" pitchFamily="34" charset="0"/>
                <a:cs typeface="Arial" pitchFamily="34" charset="0"/>
              </a:rPr>
              <a:t>СЦЕН</a:t>
            </a:r>
            <a:r>
              <a:rPr sz="2800" spc="-5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sz="2800" spc="-535" dirty="0" smtClean="0">
                <a:latin typeface="Arial" pitchFamily="34" charset="0"/>
                <a:cs typeface="Arial" pitchFamily="34" charset="0"/>
              </a:rPr>
              <a:t>Р</a:t>
            </a:r>
            <a:r>
              <a:rPr sz="2800" spc="-560" dirty="0" smtClean="0">
                <a:latin typeface="Arial" pitchFamily="34" charset="0"/>
                <a:cs typeface="Arial" pitchFamily="34" charset="0"/>
              </a:rPr>
              <a:t>ИЕВ</a:t>
            </a:r>
            <a:r>
              <a:rPr sz="2800" spc="-1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spc="-15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520" dirty="0" smtClean="0">
                <a:latin typeface="Arial" pitchFamily="34" charset="0"/>
                <a:cs typeface="Arial" pitchFamily="34" charset="0"/>
              </a:rPr>
              <a:t>ВНЕУРОЧ</a:t>
            </a:r>
            <a:r>
              <a:rPr sz="2800" spc="-545" dirty="0" smtClean="0">
                <a:latin typeface="Arial" pitchFamily="34" charset="0"/>
                <a:cs typeface="Arial" pitchFamily="34" charset="0"/>
              </a:rPr>
              <a:t>Н</a:t>
            </a:r>
            <a:r>
              <a:rPr sz="2800" spc="-500" dirty="0" smtClean="0">
                <a:latin typeface="Arial" pitchFamily="34" charset="0"/>
                <a:cs typeface="Arial" pitchFamily="34" charset="0"/>
              </a:rPr>
              <a:t>ЫХ</a:t>
            </a:r>
            <a:r>
              <a:rPr sz="2800" spc="-1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spc="-12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430" dirty="0" smtClean="0">
                <a:latin typeface="Arial" pitchFamily="34" charset="0"/>
                <a:cs typeface="Arial" pitchFamily="34" charset="0"/>
              </a:rPr>
              <a:t>ЗА</a:t>
            </a:r>
            <a:r>
              <a:rPr sz="2800" spc="-484" dirty="0" smtClean="0">
                <a:latin typeface="Arial" pitchFamily="34" charset="0"/>
                <a:cs typeface="Arial" pitchFamily="34" charset="0"/>
              </a:rPr>
              <a:t>Н</a:t>
            </a:r>
            <a:r>
              <a:rPr sz="2800" spc="-525" dirty="0" smtClean="0">
                <a:latin typeface="Arial" pitchFamily="34" charset="0"/>
                <a:cs typeface="Arial" pitchFamily="34" charset="0"/>
              </a:rPr>
              <a:t>ЯТИЙ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900"/>
              </a:lnSpc>
              <a:spcBef>
                <a:spcPts val="34"/>
              </a:spcBef>
            </a:pPr>
            <a:endParaRPr sz="9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97815">
              <a:lnSpc>
                <a:spcPct val="100000"/>
              </a:lnSpc>
            </a:pPr>
            <a:r>
              <a:rPr sz="1800" spc="-300" dirty="0" smtClean="0">
                <a:solidFill>
                  <a:srgbClr val="6A1F5F"/>
                </a:solidFill>
                <a:latin typeface="Arial"/>
                <a:cs typeface="Arial"/>
              </a:rPr>
              <a:t>1</a:t>
            </a:r>
            <a:r>
              <a:rPr sz="1800" spc="-30" dirty="0" smtClean="0">
                <a:solidFill>
                  <a:srgbClr val="6A1F5F"/>
                </a:solidFill>
                <a:latin typeface="Arial"/>
                <a:cs typeface="Arial"/>
              </a:rPr>
              <a:t>-</a:t>
            </a:r>
            <a:r>
              <a:rPr sz="1800" spc="-150" dirty="0" smtClean="0">
                <a:solidFill>
                  <a:srgbClr val="6A1F5F"/>
                </a:solidFill>
                <a:latin typeface="Arial"/>
                <a:cs typeface="Arial"/>
              </a:rPr>
              <a:t>2</a:t>
            </a:r>
            <a:r>
              <a:rPr sz="1800" spc="-9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245" dirty="0" smtClean="0">
                <a:solidFill>
                  <a:srgbClr val="6A1F5F"/>
                </a:solidFill>
                <a:latin typeface="Arial"/>
                <a:cs typeface="Arial"/>
              </a:rPr>
              <a:t>КЛА</a:t>
            </a:r>
            <a:r>
              <a:rPr sz="1800" spc="-285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38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2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70140" y="6741286"/>
            <a:ext cx="4827905" cy="3068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9075">
              <a:lnSpc>
                <a:spcPct val="100000"/>
              </a:lnSpc>
            </a:pPr>
            <a:r>
              <a:rPr sz="1800" spc="-150" dirty="0" smtClean="0">
                <a:solidFill>
                  <a:srgbClr val="6A1F5F"/>
                </a:solidFill>
                <a:latin typeface="Arial"/>
                <a:cs typeface="Arial"/>
              </a:rPr>
              <a:t>3</a:t>
            </a:r>
            <a:r>
              <a:rPr sz="1800" spc="-30" dirty="0" smtClean="0">
                <a:solidFill>
                  <a:srgbClr val="6A1F5F"/>
                </a:solidFill>
                <a:latin typeface="Arial"/>
                <a:cs typeface="Arial"/>
              </a:rPr>
              <a:t>-</a:t>
            </a:r>
            <a:r>
              <a:rPr sz="1800" spc="-140" dirty="0" smtClean="0">
                <a:solidFill>
                  <a:srgbClr val="6A1F5F"/>
                </a:solidFill>
                <a:latin typeface="Arial"/>
                <a:cs typeface="Arial"/>
              </a:rPr>
              <a:t>4</a:t>
            </a:r>
            <a:r>
              <a:rPr sz="1800" spc="-9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275" dirty="0" smtClean="0">
                <a:solidFill>
                  <a:srgbClr val="6A1F5F"/>
                </a:solidFill>
                <a:latin typeface="Arial"/>
                <a:cs typeface="Arial"/>
              </a:rPr>
              <a:t>КЛАС</a:t>
            </a:r>
            <a:r>
              <a:rPr sz="1800" spc="-31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2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 dirty="0"/>
          </a:p>
          <a:p>
            <a:pPr marL="219075">
              <a:lnSpc>
                <a:spcPct val="100000"/>
              </a:lnSpc>
            </a:pPr>
            <a:r>
              <a:rPr sz="1800" spc="-155" dirty="0" smtClean="0">
                <a:solidFill>
                  <a:srgbClr val="6A1F5F"/>
                </a:solidFill>
                <a:latin typeface="Arial"/>
                <a:cs typeface="Arial"/>
              </a:rPr>
              <a:t>5</a:t>
            </a:r>
            <a:r>
              <a:rPr sz="1800" spc="-30" dirty="0" smtClean="0">
                <a:solidFill>
                  <a:srgbClr val="6A1F5F"/>
                </a:solidFill>
                <a:latin typeface="Arial"/>
                <a:cs typeface="Arial"/>
              </a:rPr>
              <a:t>-</a:t>
            </a:r>
            <a:r>
              <a:rPr sz="1800" spc="-315" dirty="0" smtClean="0">
                <a:solidFill>
                  <a:srgbClr val="6A1F5F"/>
                </a:solidFill>
                <a:latin typeface="Arial"/>
                <a:cs typeface="Arial"/>
              </a:rPr>
              <a:t>7</a:t>
            </a:r>
            <a:r>
              <a:rPr sz="1800" spc="-9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275" dirty="0" smtClean="0">
                <a:solidFill>
                  <a:srgbClr val="6A1F5F"/>
                </a:solidFill>
                <a:latin typeface="Arial"/>
                <a:cs typeface="Arial"/>
              </a:rPr>
              <a:t>КЛАС</a:t>
            </a:r>
            <a:r>
              <a:rPr sz="1800" spc="-31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2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 dirty="0"/>
          </a:p>
          <a:p>
            <a:pPr marL="219075">
              <a:lnSpc>
                <a:spcPct val="100000"/>
              </a:lnSpc>
            </a:pPr>
            <a:r>
              <a:rPr sz="1800" spc="-110" dirty="0" smtClean="0">
                <a:solidFill>
                  <a:srgbClr val="6A1F5F"/>
                </a:solidFill>
                <a:latin typeface="Arial"/>
                <a:cs typeface="Arial"/>
              </a:rPr>
              <a:t>8</a:t>
            </a:r>
            <a:r>
              <a:rPr sz="1800" spc="-30" dirty="0" smtClean="0">
                <a:solidFill>
                  <a:srgbClr val="6A1F5F"/>
                </a:solidFill>
                <a:latin typeface="Arial"/>
                <a:cs typeface="Arial"/>
              </a:rPr>
              <a:t>-</a:t>
            </a:r>
            <a:r>
              <a:rPr sz="1800" spc="-100" dirty="0" smtClean="0">
                <a:solidFill>
                  <a:srgbClr val="6A1F5F"/>
                </a:solidFill>
                <a:latin typeface="Arial"/>
                <a:cs typeface="Arial"/>
              </a:rPr>
              <a:t>9</a:t>
            </a:r>
            <a:r>
              <a:rPr sz="1800" spc="-10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275" dirty="0" smtClean="0">
                <a:solidFill>
                  <a:srgbClr val="6A1F5F"/>
                </a:solidFill>
                <a:latin typeface="Arial"/>
                <a:cs typeface="Arial"/>
              </a:rPr>
              <a:t>КЛАС</a:t>
            </a:r>
            <a:r>
              <a:rPr sz="1800" spc="-31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2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endParaRPr sz="1800" dirty="0">
              <a:latin typeface="Arial"/>
              <a:cs typeface="Arial"/>
            </a:endParaRPr>
          </a:p>
          <a:p>
            <a:pPr marL="219075" marR="3333115">
              <a:lnSpc>
                <a:spcPct val="166700"/>
              </a:lnSpc>
            </a:pPr>
            <a:r>
              <a:rPr sz="1800" spc="-185" dirty="0" smtClean="0">
                <a:solidFill>
                  <a:srgbClr val="6A1F5F"/>
                </a:solidFill>
                <a:latin typeface="Arial"/>
                <a:cs typeface="Arial"/>
              </a:rPr>
              <a:t>1</a:t>
            </a:r>
            <a:r>
              <a:rPr sz="1800" spc="-175" dirty="0" smtClean="0">
                <a:solidFill>
                  <a:srgbClr val="6A1F5F"/>
                </a:solidFill>
                <a:latin typeface="Arial"/>
                <a:cs typeface="Arial"/>
              </a:rPr>
              <a:t>0</a:t>
            </a:r>
            <a:r>
              <a:rPr sz="1800" spc="-25" dirty="0" smtClean="0">
                <a:solidFill>
                  <a:srgbClr val="6A1F5F"/>
                </a:solidFill>
                <a:latin typeface="Arial"/>
                <a:cs typeface="Arial"/>
              </a:rPr>
              <a:t>-</a:t>
            </a:r>
            <a:r>
              <a:rPr sz="1800" spc="-295" dirty="0" smtClean="0">
                <a:solidFill>
                  <a:srgbClr val="6A1F5F"/>
                </a:solidFill>
                <a:latin typeface="Arial"/>
                <a:cs typeface="Arial"/>
              </a:rPr>
              <a:t>11</a:t>
            </a:r>
            <a:r>
              <a:rPr sz="1800" spc="-114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275" dirty="0" smtClean="0">
                <a:solidFill>
                  <a:srgbClr val="6A1F5F"/>
                </a:solidFill>
                <a:latin typeface="Arial"/>
                <a:cs typeface="Arial"/>
              </a:rPr>
              <a:t>КЛАС</a:t>
            </a:r>
            <a:r>
              <a:rPr sz="1800" spc="-310" dirty="0" smtClean="0">
                <a:solidFill>
                  <a:srgbClr val="6A1F5F"/>
                </a:solidFill>
                <a:latin typeface="Arial"/>
                <a:cs typeface="Arial"/>
              </a:rPr>
              <a:t>С</a:t>
            </a:r>
            <a:r>
              <a:rPr sz="1800" spc="-29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1800" spc="-9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1800" spc="-360" dirty="0" smtClean="0">
                <a:solidFill>
                  <a:srgbClr val="6A1F5F"/>
                </a:solidFill>
                <a:latin typeface="Arial"/>
                <a:cs typeface="Arial"/>
              </a:rPr>
              <a:t>СПО</a:t>
            </a:r>
            <a:endParaRPr sz="18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300355" algn="l"/>
              </a:tabLst>
            </a:pPr>
            <a:r>
              <a:rPr sz="2800" spc="-455" dirty="0" smtClean="0">
                <a:latin typeface="Arial"/>
                <a:cs typeface="Arial"/>
              </a:rPr>
              <a:t>ВИЗУАЛИЗИРОВ</a:t>
            </a:r>
            <a:r>
              <a:rPr sz="2800" spc="-445" dirty="0" smtClean="0">
                <a:latin typeface="Arial"/>
                <a:cs typeface="Arial"/>
              </a:rPr>
              <a:t>А</a:t>
            </a:r>
            <a:r>
              <a:rPr sz="2800" spc="-425" dirty="0" smtClean="0">
                <a:latin typeface="Arial"/>
                <a:cs typeface="Arial"/>
              </a:rPr>
              <a:t>НН</a:t>
            </a:r>
            <a:r>
              <a:rPr sz="2800" spc="-520" dirty="0" smtClean="0">
                <a:latin typeface="Arial"/>
                <a:cs typeface="Arial"/>
              </a:rPr>
              <a:t>Ы</a:t>
            </a:r>
            <a:r>
              <a:rPr sz="2800" spc="-505" dirty="0" smtClean="0">
                <a:latin typeface="Arial"/>
                <a:cs typeface="Arial"/>
              </a:rPr>
              <a:t>Й</a:t>
            </a:r>
            <a:r>
              <a:rPr lang="ru-RU" sz="2800" spc="-505" dirty="0" smtClean="0">
                <a:latin typeface="Arial"/>
                <a:cs typeface="Arial"/>
              </a:rPr>
              <a:t> </a:t>
            </a:r>
            <a:r>
              <a:rPr sz="2800" spc="-140" dirty="0" smtClean="0">
                <a:latin typeface="Arial"/>
                <a:cs typeface="Arial"/>
              </a:rPr>
              <a:t> </a:t>
            </a:r>
            <a:r>
              <a:rPr sz="2800" spc="-395" dirty="0" smtClean="0">
                <a:latin typeface="Arial"/>
                <a:cs typeface="Arial"/>
              </a:rPr>
              <a:t>К</a:t>
            </a:r>
            <a:r>
              <a:rPr sz="2800" spc="-520" dirty="0" smtClean="0">
                <a:latin typeface="Arial"/>
                <a:cs typeface="Arial"/>
              </a:rPr>
              <a:t>О</a:t>
            </a:r>
            <a:r>
              <a:rPr sz="2800" spc="-560" dirty="0" smtClean="0">
                <a:latin typeface="Arial"/>
                <a:cs typeface="Arial"/>
              </a:rPr>
              <a:t>НТЕНТ</a:t>
            </a:r>
            <a:endParaRPr sz="28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00355" algn="l"/>
              </a:tabLst>
            </a:pPr>
            <a:r>
              <a:rPr sz="2800" spc="-550" dirty="0" smtClean="0">
                <a:latin typeface="Arial"/>
                <a:cs typeface="Arial"/>
              </a:rPr>
              <a:t>ИНТЕР</a:t>
            </a:r>
            <a:r>
              <a:rPr sz="2800" spc="-540" dirty="0" smtClean="0">
                <a:latin typeface="Arial"/>
                <a:cs typeface="Arial"/>
              </a:rPr>
              <a:t>А</a:t>
            </a:r>
            <a:r>
              <a:rPr sz="2800" spc="-490" dirty="0" smtClean="0">
                <a:latin typeface="Arial"/>
                <a:cs typeface="Arial"/>
              </a:rPr>
              <a:t>КТИВНЫЕ</a:t>
            </a:r>
            <a:r>
              <a:rPr sz="2800" spc="-120" dirty="0" smtClean="0">
                <a:latin typeface="Arial"/>
                <a:cs typeface="Arial"/>
              </a:rPr>
              <a:t> </a:t>
            </a:r>
            <a:r>
              <a:rPr sz="2800" spc="-385" dirty="0" smtClean="0">
                <a:latin typeface="Arial"/>
                <a:cs typeface="Arial"/>
              </a:rPr>
              <a:t>ЗАД</a:t>
            </a:r>
            <a:r>
              <a:rPr sz="2800" spc="-390" dirty="0" smtClean="0">
                <a:latin typeface="Arial"/>
                <a:cs typeface="Arial"/>
              </a:rPr>
              <a:t>А</a:t>
            </a:r>
            <a:r>
              <a:rPr sz="2800" spc="-484" dirty="0" smtClean="0">
                <a:latin typeface="Arial"/>
                <a:cs typeface="Arial"/>
              </a:rPr>
              <a:t>НИЯ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325600" y="6823836"/>
            <a:ext cx="3657599" cy="25106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ts val="3300"/>
              </a:lnSpc>
            </a:pPr>
            <a:r>
              <a:rPr sz="3200" b="1" spc="-550" dirty="0" smtClean="0">
                <a:solidFill>
                  <a:srgbClr val="FF0000"/>
                </a:solidFill>
                <a:latin typeface="Arial"/>
                <a:cs typeface="Arial"/>
              </a:rPr>
              <a:t>ОТВЕТСТВЕНН</a:t>
            </a:r>
            <a:r>
              <a:rPr sz="3200" b="1" spc="-715" dirty="0" smtClean="0">
                <a:solidFill>
                  <a:srgbClr val="FF0000"/>
                </a:solidFill>
                <a:latin typeface="Arial"/>
                <a:cs typeface="Arial"/>
              </a:rPr>
              <a:t>Ы</a:t>
            </a:r>
            <a:r>
              <a:rPr sz="3200" b="1" spc="-505" dirty="0" smtClean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3200" b="1" spc="-14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ru-RU" sz="3200" b="1" spc="-14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12700" algn="ctr">
              <a:lnSpc>
                <a:spcPts val="3300"/>
              </a:lnSpc>
            </a:pPr>
            <a:r>
              <a:rPr sz="3200" b="1" spc="-350" dirty="0" smtClean="0">
                <a:solidFill>
                  <a:srgbClr val="FF0000"/>
                </a:solidFill>
                <a:latin typeface="Arial"/>
                <a:cs typeface="Arial"/>
              </a:rPr>
              <a:t>З</a:t>
            </a:r>
            <a:r>
              <a:rPr sz="3200" b="1" spc="-505" dirty="0" smtClean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3200" b="1" spc="-48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3200" b="1" spc="-48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spc="-484" dirty="0" smtClean="0">
                <a:solidFill>
                  <a:srgbClr val="FF0000"/>
                </a:solidFill>
                <a:latin typeface="Arial"/>
                <a:cs typeface="Arial"/>
              </a:rPr>
              <a:t>ПРОВЕДЕ</a:t>
            </a:r>
            <a:r>
              <a:rPr sz="3200" b="1" spc="-545" dirty="0" smtClean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3200" b="1" spc="-625" dirty="0" smtClean="0">
                <a:solidFill>
                  <a:srgbClr val="FF0000"/>
                </a:solidFill>
                <a:latin typeface="Arial"/>
                <a:cs typeface="Arial"/>
              </a:rPr>
              <a:t>ИЕ</a:t>
            </a:r>
            <a:r>
              <a:rPr sz="3200" b="1" spc="-15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ru-RU" sz="3200" b="1" spc="-15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12700" algn="ctr">
              <a:lnSpc>
                <a:spcPts val="3300"/>
              </a:lnSpc>
            </a:pPr>
            <a:r>
              <a:rPr sz="2800" b="1" spc="-190" dirty="0" smtClean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800" b="1" spc="-9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ru-RU" sz="2800" b="1" spc="-95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12700" algn="ctr">
              <a:lnSpc>
                <a:spcPts val="3300"/>
              </a:lnSpc>
            </a:pPr>
            <a:r>
              <a:rPr sz="3600" b="1" spc="-215" dirty="0" smtClean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3600" b="1" spc="-250" dirty="0" smtClean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3600" b="1" spc="-500" dirty="0" smtClean="0">
                <a:solidFill>
                  <a:srgbClr val="FF0000"/>
                </a:solidFill>
                <a:latin typeface="Arial"/>
                <a:cs typeface="Arial"/>
              </a:rPr>
              <a:t>АСCН</a:t>
            </a:r>
            <a:r>
              <a:rPr sz="3600" b="1" spc="-615" dirty="0" smtClean="0">
                <a:solidFill>
                  <a:srgbClr val="FF0000"/>
                </a:solidFill>
                <a:latin typeface="Arial"/>
                <a:cs typeface="Arial"/>
              </a:rPr>
              <a:t>Ы</a:t>
            </a:r>
            <a:r>
              <a:rPr sz="3600" b="1" spc="-505" dirty="0" smtClean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3600" b="1" spc="-45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455" dirty="0" smtClean="0">
                <a:solidFill>
                  <a:srgbClr val="FF0000"/>
                </a:solidFill>
                <a:latin typeface="Arial"/>
                <a:cs typeface="Arial"/>
              </a:rPr>
              <a:t>РУКОВОДИТЕЛЬ</a:t>
            </a:r>
            <a:endParaRPr sz="3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4073" y="409409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03492" y="9647237"/>
            <a:ext cx="426770" cy="639762"/>
          </a:xfrm>
          <a:custGeom>
            <a:avLst/>
            <a:gdLst/>
            <a:ahLst/>
            <a:cxnLst/>
            <a:rect l="l" t="t" r="r" b="b"/>
            <a:pathLst>
              <a:path w="426770" h="639762">
                <a:moveTo>
                  <a:pt x="0" y="639762"/>
                </a:moveTo>
                <a:lnTo>
                  <a:pt x="426770" y="639762"/>
                </a:lnTo>
                <a:lnTo>
                  <a:pt x="426770" y="0"/>
                </a:lnTo>
                <a:lnTo>
                  <a:pt x="0" y="0"/>
                </a:lnTo>
                <a:lnTo>
                  <a:pt x="0" y="639762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9072" y="373379"/>
            <a:ext cx="184454" cy="606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9202" y="373379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7515" y="373379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11217" y="2558982"/>
            <a:ext cx="77793" cy="3243258"/>
          </a:xfrm>
          <a:custGeom>
            <a:avLst/>
            <a:gdLst/>
            <a:ahLst/>
            <a:cxnLst/>
            <a:rect l="l" t="t" r="r" b="b"/>
            <a:pathLst>
              <a:path w="77793" h="3243258">
                <a:moveTo>
                  <a:pt x="33737" y="3164585"/>
                </a:moveTo>
                <a:lnTo>
                  <a:pt x="20461" y="3169123"/>
                </a:lnTo>
                <a:lnTo>
                  <a:pt x="9753" y="3177793"/>
                </a:lnTo>
                <a:lnTo>
                  <a:pt x="2603" y="3189623"/>
                </a:lnTo>
                <a:lnTo>
                  <a:pt x="0" y="3203642"/>
                </a:lnTo>
                <a:lnTo>
                  <a:pt x="551" y="3210227"/>
                </a:lnTo>
                <a:lnTo>
                  <a:pt x="5279" y="3223287"/>
                </a:lnTo>
                <a:lnTo>
                  <a:pt x="14101" y="3233766"/>
                </a:lnTo>
                <a:lnTo>
                  <a:pt x="26117" y="3240733"/>
                </a:lnTo>
                <a:lnTo>
                  <a:pt x="40425" y="3243258"/>
                </a:lnTo>
                <a:lnTo>
                  <a:pt x="52636" y="3240950"/>
                </a:lnTo>
                <a:lnTo>
                  <a:pt x="63180" y="3234661"/>
                </a:lnTo>
                <a:lnTo>
                  <a:pt x="71355" y="3224559"/>
                </a:lnTo>
                <a:lnTo>
                  <a:pt x="76460" y="3210815"/>
                </a:lnTo>
                <a:lnTo>
                  <a:pt x="77793" y="3193597"/>
                </a:lnTo>
                <a:lnTo>
                  <a:pt x="72230" y="3181888"/>
                </a:lnTo>
                <a:lnTo>
                  <a:pt x="62738" y="3172620"/>
                </a:lnTo>
                <a:lnTo>
                  <a:pt x="49759" y="3166588"/>
                </a:lnTo>
                <a:lnTo>
                  <a:pt x="33737" y="3164585"/>
                </a:lnTo>
                <a:close/>
              </a:path>
              <a:path w="77793" h="3243258">
                <a:moveTo>
                  <a:pt x="33737" y="3006343"/>
                </a:moveTo>
                <a:lnTo>
                  <a:pt x="20461" y="3010881"/>
                </a:lnTo>
                <a:lnTo>
                  <a:pt x="9753" y="3019551"/>
                </a:lnTo>
                <a:lnTo>
                  <a:pt x="2603" y="3031381"/>
                </a:lnTo>
                <a:lnTo>
                  <a:pt x="0" y="3045400"/>
                </a:lnTo>
                <a:lnTo>
                  <a:pt x="551" y="3051985"/>
                </a:lnTo>
                <a:lnTo>
                  <a:pt x="5279" y="3065045"/>
                </a:lnTo>
                <a:lnTo>
                  <a:pt x="14101" y="3075524"/>
                </a:lnTo>
                <a:lnTo>
                  <a:pt x="26117" y="3082491"/>
                </a:lnTo>
                <a:lnTo>
                  <a:pt x="40425" y="3085016"/>
                </a:lnTo>
                <a:lnTo>
                  <a:pt x="52636" y="3082708"/>
                </a:lnTo>
                <a:lnTo>
                  <a:pt x="63180" y="3076419"/>
                </a:lnTo>
                <a:lnTo>
                  <a:pt x="71355" y="3066317"/>
                </a:lnTo>
                <a:lnTo>
                  <a:pt x="76460" y="3052573"/>
                </a:lnTo>
                <a:lnTo>
                  <a:pt x="77793" y="3035355"/>
                </a:lnTo>
                <a:lnTo>
                  <a:pt x="72230" y="3023646"/>
                </a:lnTo>
                <a:lnTo>
                  <a:pt x="62738" y="3014378"/>
                </a:lnTo>
                <a:lnTo>
                  <a:pt x="49759" y="3008346"/>
                </a:lnTo>
                <a:lnTo>
                  <a:pt x="33737" y="3006343"/>
                </a:lnTo>
                <a:close/>
              </a:path>
              <a:path w="77793" h="3243258">
                <a:moveTo>
                  <a:pt x="33737" y="2848101"/>
                </a:moveTo>
                <a:lnTo>
                  <a:pt x="20461" y="2852639"/>
                </a:lnTo>
                <a:lnTo>
                  <a:pt x="9753" y="2861309"/>
                </a:lnTo>
                <a:lnTo>
                  <a:pt x="2603" y="2873139"/>
                </a:lnTo>
                <a:lnTo>
                  <a:pt x="0" y="2887158"/>
                </a:lnTo>
                <a:lnTo>
                  <a:pt x="551" y="2893743"/>
                </a:lnTo>
                <a:lnTo>
                  <a:pt x="5279" y="2906803"/>
                </a:lnTo>
                <a:lnTo>
                  <a:pt x="14101" y="2917282"/>
                </a:lnTo>
                <a:lnTo>
                  <a:pt x="26117" y="2924249"/>
                </a:lnTo>
                <a:lnTo>
                  <a:pt x="40425" y="2926774"/>
                </a:lnTo>
                <a:lnTo>
                  <a:pt x="52636" y="2924466"/>
                </a:lnTo>
                <a:lnTo>
                  <a:pt x="63180" y="2918177"/>
                </a:lnTo>
                <a:lnTo>
                  <a:pt x="71355" y="2908075"/>
                </a:lnTo>
                <a:lnTo>
                  <a:pt x="76460" y="2894331"/>
                </a:lnTo>
                <a:lnTo>
                  <a:pt x="77793" y="2877113"/>
                </a:lnTo>
                <a:lnTo>
                  <a:pt x="72230" y="2865404"/>
                </a:lnTo>
                <a:lnTo>
                  <a:pt x="62738" y="2856136"/>
                </a:lnTo>
                <a:lnTo>
                  <a:pt x="49759" y="2850104"/>
                </a:lnTo>
                <a:lnTo>
                  <a:pt x="33737" y="2848101"/>
                </a:lnTo>
                <a:close/>
              </a:path>
              <a:path w="77793" h="3243258">
                <a:moveTo>
                  <a:pt x="33646" y="2689873"/>
                </a:moveTo>
                <a:lnTo>
                  <a:pt x="20403" y="2694434"/>
                </a:lnTo>
                <a:lnTo>
                  <a:pt x="9724" y="2703121"/>
                </a:lnTo>
                <a:lnTo>
                  <a:pt x="2595" y="2714977"/>
                </a:lnTo>
                <a:lnTo>
                  <a:pt x="0" y="2729043"/>
                </a:lnTo>
                <a:lnTo>
                  <a:pt x="545" y="2735555"/>
                </a:lnTo>
                <a:lnTo>
                  <a:pt x="5268" y="2748576"/>
                </a:lnTo>
                <a:lnTo>
                  <a:pt x="14099" y="2759039"/>
                </a:lnTo>
                <a:lnTo>
                  <a:pt x="26140" y="2766004"/>
                </a:lnTo>
                <a:lnTo>
                  <a:pt x="40495" y="2768530"/>
                </a:lnTo>
                <a:lnTo>
                  <a:pt x="52686" y="2766205"/>
                </a:lnTo>
                <a:lnTo>
                  <a:pt x="63208" y="2759904"/>
                </a:lnTo>
                <a:lnTo>
                  <a:pt x="71361" y="2749794"/>
                </a:lnTo>
                <a:lnTo>
                  <a:pt x="76444" y="2736041"/>
                </a:lnTo>
                <a:lnTo>
                  <a:pt x="77755" y="2718811"/>
                </a:lnTo>
                <a:lnTo>
                  <a:pt x="72164" y="2707110"/>
                </a:lnTo>
                <a:lnTo>
                  <a:pt x="62660" y="2697865"/>
                </a:lnTo>
                <a:lnTo>
                  <a:pt x="49676" y="2691859"/>
                </a:lnTo>
                <a:lnTo>
                  <a:pt x="33646" y="2689873"/>
                </a:lnTo>
                <a:close/>
              </a:path>
              <a:path w="77793" h="3243258">
                <a:moveTo>
                  <a:pt x="33646" y="2531631"/>
                </a:moveTo>
                <a:lnTo>
                  <a:pt x="20403" y="2536192"/>
                </a:lnTo>
                <a:lnTo>
                  <a:pt x="9724" y="2544879"/>
                </a:lnTo>
                <a:lnTo>
                  <a:pt x="2595" y="2556735"/>
                </a:lnTo>
                <a:lnTo>
                  <a:pt x="0" y="2570801"/>
                </a:lnTo>
                <a:lnTo>
                  <a:pt x="545" y="2577313"/>
                </a:lnTo>
                <a:lnTo>
                  <a:pt x="5268" y="2590334"/>
                </a:lnTo>
                <a:lnTo>
                  <a:pt x="14099" y="2600797"/>
                </a:lnTo>
                <a:lnTo>
                  <a:pt x="26140" y="2607762"/>
                </a:lnTo>
                <a:lnTo>
                  <a:pt x="40495" y="2610288"/>
                </a:lnTo>
                <a:lnTo>
                  <a:pt x="52686" y="2607963"/>
                </a:lnTo>
                <a:lnTo>
                  <a:pt x="63208" y="2601662"/>
                </a:lnTo>
                <a:lnTo>
                  <a:pt x="71361" y="2591552"/>
                </a:lnTo>
                <a:lnTo>
                  <a:pt x="76444" y="2577799"/>
                </a:lnTo>
                <a:lnTo>
                  <a:pt x="77755" y="2560569"/>
                </a:lnTo>
                <a:lnTo>
                  <a:pt x="72164" y="2548868"/>
                </a:lnTo>
                <a:lnTo>
                  <a:pt x="62660" y="2539623"/>
                </a:lnTo>
                <a:lnTo>
                  <a:pt x="49676" y="2533617"/>
                </a:lnTo>
                <a:lnTo>
                  <a:pt x="33646" y="2531631"/>
                </a:lnTo>
                <a:close/>
              </a:path>
              <a:path w="77793" h="3243258">
                <a:moveTo>
                  <a:pt x="33646" y="2373389"/>
                </a:moveTo>
                <a:lnTo>
                  <a:pt x="20403" y="2377950"/>
                </a:lnTo>
                <a:lnTo>
                  <a:pt x="9724" y="2386637"/>
                </a:lnTo>
                <a:lnTo>
                  <a:pt x="2595" y="2398493"/>
                </a:lnTo>
                <a:lnTo>
                  <a:pt x="0" y="2412559"/>
                </a:lnTo>
                <a:lnTo>
                  <a:pt x="545" y="2419071"/>
                </a:lnTo>
                <a:lnTo>
                  <a:pt x="5268" y="2432092"/>
                </a:lnTo>
                <a:lnTo>
                  <a:pt x="14099" y="2442555"/>
                </a:lnTo>
                <a:lnTo>
                  <a:pt x="26140" y="2449520"/>
                </a:lnTo>
                <a:lnTo>
                  <a:pt x="40495" y="2452046"/>
                </a:lnTo>
                <a:lnTo>
                  <a:pt x="52686" y="2449721"/>
                </a:lnTo>
                <a:lnTo>
                  <a:pt x="63208" y="2443420"/>
                </a:lnTo>
                <a:lnTo>
                  <a:pt x="71361" y="2433310"/>
                </a:lnTo>
                <a:lnTo>
                  <a:pt x="76444" y="2419557"/>
                </a:lnTo>
                <a:lnTo>
                  <a:pt x="77755" y="2402327"/>
                </a:lnTo>
                <a:lnTo>
                  <a:pt x="72164" y="2390626"/>
                </a:lnTo>
                <a:lnTo>
                  <a:pt x="62660" y="2381381"/>
                </a:lnTo>
                <a:lnTo>
                  <a:pt x="49676" y="2375375"/>
                </a:lnTo>
                <a:lnTo>
                  <a:pt x="33646" y="2373389"/>
                </a:lnTo>
                <a:close/>
              </a:path>
              <a:path w="77793" h="3243258">
                <a:moveTo>
                  <a:pt x="33646" y="2215150"/>
                </a:moveTo>
                <a:lnTo>
                  <a:pt x="20403" y="2219735"/>
                </a:lnTo>
                <a:lnTo>
                  <a:pt x="9724" y="2228447"/>
                </a:lnTo>
                <a:lnTo>
                  <a:pt x="2595" y="2240302"/>
                </a:lnTo>
                <a:lnTo>
                  <a:pt x="0" y="2254317"/>
                </a:lnTo>
                <a:lnTo>
                  <a:pt x="541" y="2260806"/>
                </a:lnTo>
                <a:lnTo>
                  <a:pt x="5258" y="2273836"/>
                </a:lnTo>
                <a:lnTo>
                  <a:pt x="14085" y="2284306"/>
                </a:lnTo>
                <a:lnTo>
                  <a:pt x="26120" y="2291276"/>
                </a:lnTo>
                <a:lnTo>
                  <a:pt x="40464" y="2293805"/>
                </a:lnTo>
                <a:lnTo>
                  <a:pt x="52663" y="2291488"/>
                </a:lnTo>
                <a:lnTo>
                  <a:pt x="63194" y="2285193"/>
                </a:lnTo>
                <a:lnTo>
                  <a:pt x="71355" y="2275089"/>
                </a:lnTo>
                <a:lnTo>
                  <a:pt x="76442" y="2261344"/>
                </a:lnTo>
                <a:lnTo>
                  <a:pt x="77755" y="2244127"/>
                </a:lnTo>
                <a:lnTo>
                  <a:pt x="72163" y="2232439"/>
                </a:lnTo>
                <a:lnTo>
                  <a:pt x="62659" y="2223178"/>
                </a:lnTo>
                <a:lnTo>
                  <a:pt x="49675" y="2217147"/>
                </a:lnTo>
                <a:lnTo>
                  <a:pt x="33646" y="2215150"/>
                </a:lnTo>
                <a:close/>
              </a:path>
              <a:path w="77793" h="3243258">
                <a:moveTo>
                  <a:pt x="33737" y="2057018"/>
                </a:moveTo>
                <a:lnTo>
                  <a:pt x="20461" y="2061556"/>
                </a:lnTo>
                <a:lnTo>
                  <a:pt x="9753" y="2070226"/>
                </a:lnTo>
                <a:lnTo>
                  <a:pt x="2603" y="2082056"/>
                </a:lnTo>
                <a:lnTo>
                  <a:pt x="0" y="2096075"/>
                </a:lnTo>
                <a:lnTo>
                  <a:pt x="525" y="2102466"/>
                </a:lnTo>
                <a:lnTo>
                  <a:pt x="5217" y="2115531"/>
                </a:lnTo>
                <a:lnTo>
                  <a:pt x="14025" y="2126033"/>
                </a:lnTo>
                <a:lnTo>
                  <a:pt x="26033" y="2133027"/>
                </a:lnTo>
                <a:lnTo>
                  <a:pt x="40328" y="2135566"/>
                </a:lnTo>
                <a:lnTo>
                  <a:pt x="52566" y="2133284"/>
                </a:lnTo>
                <a:lnTo>
                  <a:pt x="63137" y="2127013"/>
                </a:lnTo>
                <a:lnTo>
                  <a:pt x="71334" y="2116930"/>
                </a:lnTo>
                <a:lnTo>
                  <a:pt x="76455" y="2103210"/>
                </a:lnTo>
                <a:lnTo>
                  <a:pt x="77793" y="2086030"/>
                </a:lnTo>
                <a:lnTo>
                  <a:pt x="72230" y="2074321"/>
                </a:lnTo>
                <a:lnTo>
                  <a:pt x="62738" y="2065053"/>
                </a:lnTo>
                <a:lnTo>
                  <a:pt x="49759" y="2059021"/>
                </a:lnTo>
                <a:lnTo>
                  <a:pt x="33737" y="2057018"/>
                </a:lnTo>
                <a:close/>
              </a:path>
              <a:path w="77793" h="3243258">
                <a:moveTo>
                  <a:pt x="33737" y="1898776"/>
                </a:moveTo>
                <a:lnTo>
                  <a:pt x="20461" y="1903314"/>
                </a:lnTo>
                <a:lnTo>
                  <a:pt x="9753" y="1911984"/>
                </a:lnTo>
                <a:lnTo>
                  <a:pt x="2603" y="1923814"/>
                </a:lnTo>
                <a:lnTo>
                  <a:pt x="0" y="1937833"/>
                </a:lnTo>
                <a:lnTo>
                  <a:pt x="551" y="1944386"/>
                </a:lnTo>
                <a:lnTo>
                  <a:pt x="5279" y="1957422"/>
                </a:lnTo>
                <a:lnTo>
                  <a:pt x="14101" y="1967915"/>
                </a:lnTo>
                <a:lnTo>
                  <a:pt x="26117" y="1974909"/>
                </a:lnTo>
                <a:lnTo>
                  <a:pt x="40425" y="1977449"/>
                </a:lnTo>
                <a:lnTo>
                  <a:pt x="52636" y="1975128"/>
                </a:lnTo>
                <a:lnTo>
                  <a:pt x="63180" y="1968814"/>
                </a:lnTo>
                <a:lnTo>
                  <a:pt x="71355" y="1958695"/>
                </a:lnTo>
                <a:lnTo>
                  <a:pt x="76460" y="1944957"/>
                </a:lnTo>
                <a:lnTo>
                  <a:pt x="77793" y="1927788"/>
                </a:lnTo>
                <a:lnTo>
                  <a:pt x="72230" y="1916079"/>
                </a:lnTo>
                <a:lnTo>
                  <a:pt x="62738" y="1906811"/>
                </a:lnTo>
                <a:lnTo>
                  <a:pt x="49759" y="1900779"/>
                </a:lnTo>
                <a:lnTo>
                  <a:pt x="33737" y="1898776"/>
                </a:lnTo>
                <a:close/>
              </a:path>
              <a:path w="77793" h="3243258">
                <a:moveTo>
                  <a:pt x="33737" y="1740534"/>
                </a:moveTo>
                <a:lnTo>
                  <a:pt x="20461" y="1745072"/>
                </a:lnTo>
                <a:lnTo>
                  <a:pt x="9753" y="1753742"/>
                </a:lnTo>
                <a:lnTo>
                  <a:pt x="2603" y="1765572"/>
                </a:lnTo>
                <a:lnTo>
                  <a:pt x="0" y="1779591"/>
                </a:lnTo>
                <a:lnTo>
                  <a:pt x="551" y="1786176"/>
                </a:lnTo>
                <a:lnTo>
                  <a:pt x="5279" y="1799236"/>
                </a:lnTo>
                <a:lnTo>
                  <a:pt x="14101" y="1809715"/>
                </a:lnTo>
                <a:lnTo>
                  <a:pt x="26117" y="1816682"/>
                </a:lnTo>
                <a:lnTo>
                  <a:pt x="40425" y="1819207"/>
                </a:lnTo>
                <a:lnTo>
                  <a:pt x="52636" y="1816899"/>
                </a:lnTo>
                <a:lnTo>
                  <a:pt x="63180" y="1810610"/>
                </a:lnTo>
                <a:lnTo>
                  <a:pt x="71355" y="1800508"/>
                </a:lnTo>
                <a:lnTo>
                  <a:pt x="76460" y="1786764"/>
                </a:lnTo>
                <a:lnTo>
                  <a:pt x="77793" y="1769546"/>
                </a:lnTo>
                <a:lnTo>
                  <a:pt x="72230" y="1757837"/>
                </a:lnTo>
                <a:lnTo>
                  <a:pt x="62738" y="1748569"/>
                </a:lnTo>
                <a:lnTo>
                  <a:pt x="49759" y="1742537"/>
                </a:lnTo>
                <a:lnTo>
                  <a:pt x="33737" y="1740534"/>
                </a:lnTo>
                <a:close/>
              </a:path>
              <a:path w="77793" h="3243258">
                <a:moveTo>
                  <a:pt x="33737" y="1582292"/>
                </a:moveTo>
                <a:lnTo>
                  <a:pt x="20461" y="1586830"/>
                </a:lnTo>
                <a:lnTo>
                  <a:pt x="9753" y="1595500"/>
                </a:lnTo>
                <a:lnTo>
                  <a:pt x="2603" y="1607330"/>
                </a:lnTo>
                <a:lnTo>
                  <a:pt x="0" y="1621349"/>
                </a:lnTo>
                <a:lnTo>
                  <a:pt x="551" y="1627934"/>
                </a:lnTo>
                <a:lnTo>
                  <a:pt x="5279" y="1640994"/>
                </a:lnTo>
                <a:lnTo>
                  <a:pt x="14101" y="1651473"/>
                </a:lnTo>
                <a:lnTo>
                  <a:pt x="26117" y="1658440"/>
                </a:lnTo>
                <a:lnTo>
                  <a:pt x="40425" y="1660965"/>
                </a:lnTo>
                <a:lnTo>
                  <a:pt x="52636" y="1658657"/>
                </a:lnTo>
                <a:lnTo>
                  <a:pt x="63180" y="1652368"/>
                </a:lnTo>
                <a:lnTo>
                  <a:pt x="71355" y="1642266"/>
                </a:lnTo>
                <a:lnTo>
                  <a:pt x="76460" y="1628522"/>
                </a:lnTo>
                <a:lnTo>
                  <a:pt x="77793" y="1611304"/>
                </a:lnTo>
                <a:lnTo>
                  <a:pt x="72230" y="1599595"/>
                </a:lnTo>
                <a:lnTo>
                  <a:pt x="62738" y="1590327"/>
                </a:lnTo>
                <a:lnTo>
                  <a:pt x="49759" y="1584295"/>
                </a:lnTo>
                <a:lnTo>
                  <a:pt x="33737" y="1582292"/>
                </a:lnTo>
                <a:close/>
              </a:path>
              <a:path w="77793" h="3243258">
                <a:moveTo>
                  <a:pt x="33737" y="1424050"/>
                </a:moveTo>
                <a:lnTo>
                  <a:pt x="20461" y="1428588"/>
                </a:lnTo>
                <a:lnTo>
                  <a:pt x="9753" y="1437258"/>
                </a:lnTo>
                <a:lnTo>
                  <a:pt x="2603" y="1449088"/>
                </a:lnTo>
                <a:lnTo>
                  <a:pt x="0" y="1463107"/>
                </a:lnTo>
                <a:lnTo>
                  <a:pt x="551" y="1469692"/>
                </a:lnTo>
                <a:lnTo>
                  <a:pt x="5279" y="1482752"/>
                </a:lnTo>
                <a:lnTo>
                  <a:pt x="14101" y="1493231"/>
                </a:lnTo>
                <a:lnTo>
                  <a:pt x="26117" y="1500198"/>
                </a:lnTo>
                <a:lnTo>
                  <a:pt x="40425" y="1502723"/>
                </a:lnTo>
                <a:lnTo>
                  <a:pt x="52636" y="1500415"/>
                </a:lnTo>
                <a:lnTo>
                  <a:pt x="63180" y="1494126"/>
                </a:lnTo>
                <a:lnTo>
                  <a:pt x="71355" y="1484024"/>
                </a:lnTo>
                <a:lnTo>
                  <a:pt x="76460" y="1470280"/>
                </a:lnTo>
                <a:lnTo>
                  <a:pt x="77793" y="1453062"/>
                </a:lnTo>
                <a:lnTo>
                  <a:pt x="72230" y="1441353"/>
                </a:lnTo>
                <a:lnTo>
                  <a:pt x="62738" y="1432085"/>
                </a:lnTo>
                <a:lnTo>
                  <a:pt x="49759" y="1426053"/>
                </a:lnTo>
                <a:lnTo>
                  <a:pt x="33737" y="1424050"/>
                </a:lnTo>
                <a:close/>
              </a:path>
              <a:path w="77793" h="3243258">
                <a:moveTo>
                  <a:pt x="33646" y="1265822"/>
                </a:moveTo>
                <a:lnTo>
                  <a:pt x="20403" y="1270383"/>
                </a:lnTo>
                <a:lnTo>
                  <a:pt x="9724" y="1279070"/>
                </a:lnTo>
                <a:lnTo>
                  <a:pt x="2595" y="1290926"/>
                </a:lnTo>
                <a:lnTo>
                  <a:pt x="0" y="1304992"/>
                </a:lnTo>
                <a:lnTo>
                  <a:pt x="545" y="1311504"/>
                </a:lnTo>
                <a:lnTo>
                  <a:pt x="5268" y="1324525"/>
                </a:lnTo>
                <a:lnTo>
                  <a:pt x="14099" y="1334988"/>
                </a:lnTo>
                <a:lnTo>
                  <a:pt x="26140" y="1341953"/>
                </a:lnTo>
                <a:lnTo>
                  <a:pt x="40495" y="1344479"/>
                </a:lnTo>
                <a:lnTo>
                  <a:pt x="52686" y="1342154"/>
                </a:lnTo>
                <a:lnTo>
                  <a:pt x="63208" y="1335853"/>
                </a:lnTo>
                <a:lnTo>
                  <a:pt x="71361" y="1325743"/>
                </a:lnTo>
                <a:lnTo>
                  <a:pt x="76444" y="1311990"/>
                </a:lnTo>
                <a:lnTo>
                  <a:pt x="77755" y="1294760"/>
                </a:lnTo>
                <a:lnTo>
                  <a:pt x="72164" y="1283059"/>
                </a:lnTo>
                <a:lnTo>
                  <a:pt x="62660" y="1273814"/>
                </a:lnTo>
                <a:lnTo>
                  <a:pt x="49676" y="1267808"/>
                </a:lnTo>
                <a:lnTo>
                  <a:pt x="33646" y="1265822"/>
                </a:lnTo>
                <a:close/>
              </a:path>
              <a:path w="77793" h="3243258">
                <a:moveTo>
                  <a:pt x="33646" y="1107580"/>
                </a:moveTo>
                <a:lnTo>
                  <a:pt x="20403" y="1112141"/>
                </a:lnTo>
                <a:lnTo>
                  <a:pt x="9724" y="1120828"/>
                </a:lnTo>
                <a:lnTo>
                  <a:pt x="2595" y="1132684"/>
                </a:lnTo>
                <a:lnTo>
                  <a:pt x="0" y="1146750"/>
                </a:lnTo>
                <a:lnTo>
                  <a:pt x="545" y="1153262"/>
                </a:lnTo>
                <a:lnTo>
                  <a:pt x="5268" y="1166283"/>
                </a:lnTo>
                <a:lnTo>
                  <a:pt x="14099" y="1176746"/>
                </a:lnTo>
                <a:lnTo>
                  <a:pt x="26140" y="1183711"/>
                </a:lnTo>
                <a:lnTo>
                  <a:pt x="40495" y="1186237"/>
                </a:lnTo>
                <a:lnTo>
                  <a:pt x="52686" y="1183912"/>
                </a:lnTo>
                <a:lnTo>
                  <a:pt x="63208" y="1177611"/>
                </a:lnTo>
                <a:lnTo>
                  <a:pt x="71361" y="1167501"/>
                </a:lnTo>
                <a:lnTo>
                  <a:pt x="76444" y="1153748"/>
                </a:lnTo>
                <a:lnTo>
                  <a:pt x="77755" y="1136518"/>
                </a:lnTo>
                <a:lnTo>
                  <a:pt x="72164" y="1124817"/>
                </a:lnTo>
                <a:lnTo>
                  <a:pt x="62660" y="1115572"/>
                </a:lnTo>
                <a:lnTo>
                  <a:pt x="49676" y="1109566"/>
                </a:lnTo>
                <a:lnTo>
                  <a:pt x="33646" y="1107580"/>
                </a:lnTo>
                <a:close/>
              </a:path>
              <a:path w="77793" h="3243258">
                <a:moveTo>
                  <a:pt x="33646" y="949338"/>
                </a:moveTo>
                <a:lnTo>
                  <a:pt x="20403" y="953899"/>
                </a:lnTo>
                <a:lnTo>
                  <a:pt x="9724" y="962586"/>
                </a:lnTo>
                <a:lnTo>
                  <a:pt x="2595" y="974442"/>
                </a:lnTo>
                <a:lnTo>
                  <a:pt x="0" y="988508"/>
                </a:lnTo>
                <a:lnTo>
                  <a:pt x="545" y="995020"/>
                </a:lnTo>
                <a:lnTo>
                  <a:pt x="5268" y="1008041"/>
                </a:lnTo>
                <a:lnTo>
                  <a:pt x="14099" y="1018504"/>
                </a:lnTo>
                <a:lnTo>
                  <a:pt x="26140" y="1025469"/>
                </a:lnTo>
                <a:lnTo>
                  <a:pt x="40495" y="1027995"/>
                </a:lnTo>
                <a:lnTo>
                  <a:pt x="52686" y="1025670"/>
                </a:lnTo>
                <a:lnTo>
                  <a:pt x="63208" y="1019369"/>
                </a:lnTo>
                <a:lnTo>
                  <a:pt x="71361" y="1009259"/>
                </a:lnTo>
                <a:lnTo>
                  <a:pt x="76444" y="995506"/>
                </a:lnTo>
                <a:lnTo>
                  <a:pt x="77755" y="978276"/>
                </a:lnTo>
                <a:lnTo>
                  <a:pt x="72164" y="966575"/>
                </a:lnTo>
                <a:lnTo>
                  <a:pt x="62660" y="957330"/>
                </a:lnTo>
                <a:lnTo>
                  <a:pt x="49676" y="951324"/>
                </a:lnTo>
                <a:lnTo>
                  <a:pt x="33646" y="949338"/>
                </a:lnTo>
                <a:close/>
              </a:path>
              <a:path w="77793" h="3243258">
                <a:moveTo>
                  <a:pt x="33646" y="791099"/>
                </a:moveTo>
                <a:lnTo>
                  <a:pt x="20403" y="795684"/>
                </a:lnTo>
                <a:lnTo>
                  <a:pt x="9724" y="804396"/>
                </a:lnTo>
                <a:lnTo>
                  <a:pt x="2595" y="816251"/>
                </a:lnTo>
                <a:lnTo>
                  <a:pt x="0" y="830266"/>
                </a:lnTo>
                <a:lnTo>
                  <a:pt x="541" y="836755"/>
                </a:lnTo>
                <a:lnTo>
                  <a:pt x="5258" y="849785"/>
                </a:lnTo>
                <a:lnTo>
                  <a:pt x="14085" y="860255"/>
                </a:lnTo>
                <a:lnTo>
                  <a:pt x="26120" y="867225"/>
                </a:lnTo>
                <a:lnTo>
                  <a:pt x="40464" y="869754"/>
                </a:lnTo>
                <a:lnTo>
                  <a:pt x="52663" y="867437"/>
                </a:lnTo>
                <a:lnTo>
                  <a:pt x="63194" y="861142"/>
                </a:lnTo>
                <a:lnTo>
                  <a:pt x="71355" y="851038"/>
                </a:lnTo>
                <a:lnTo>
                  <a:pt x="76442" y="837293"/>
                </a:lnTo>
                <a:lnTo>
                  <a:pt x="77755" y="820076"/>
                </a:lnTo>
                <a:lnTo>
                  <a:pt x="72163" y="808388"/>
                </a:lnTo>
                <a:lnTo>
                  <a:pt x="62659" y="799127"/>
                </a:lnTo>
                <a:lnTo>
                  <a:pt x="49675" y="793096"/>
                </a:lnTo>
                <a:lnTo>
                  <a:pt x="33646" y="791099"/>
                </a:lnTo>
                <a:close/>
              </a:path>
              <a:path w="77793" h="3243258">
                <a:moveTo>
                  <a:pt x="33646" y="632857"/>
                </a:moveTo>
                <a:lnTo>
                  <a:pt x="20403" y="637442"/>
                </a:lnTo>
                <a:lnTo>
                  <a:pt x="9724" y="646154"/>
                </a:lnTo>
                <a:lnTo>
                  <a:pt x="2595" y="658009"/>
                </a:lnTo>
                <a:lnTo>
                  <a:pt x="0" y="672024"/>
                </a:lnTo>
                <a:lnTo>
                  <a:pt x="541" y="678513"/>
                </a:lnTo>
                <a:lnTo>
                  <a:pt x="5258" y="691543"/>
                </a:lnTo>
                <a:lnTo>
                  <a:pt x="14085" y="702013"/>
                </a:lnTo>
                <a:lnTo>
                  <a:pt x="26120" y="708983"/>
                </a:lnTo>
                <a:lnTo>
                  <a:pt x="40464" y="711512"/>
                </a:lnTo>
                <a:lnTo>
                  <a:pt x="52663" y="709195"/>
                </a:lnTo>
                <a:lnTo>
                  <a:pt x="63194" y="702900"/>
                </a:lnTo>
                <a:lnTo>
                  <a:pt x="71355" y="692796"/>
                </a:lnTo>
                <a:lnTo>
                  <a:pt x="76442" y="679051"/>
                </a:lnTo>
                <a:lnTo>
                  <a:pt x="77755" y="661834"/>
                </a:lnTo>
                <a:lnTo>
                  <a:pt x="72163" y="650146"/>
                </a:lnTo>
                <a:lnTo>
                  <a:pt x="62659" y="640885"/>
                </a:lnTo>
                <a:lnTo>
                  <a:pt x="49675" y="634854"/>
                </a:lnTo>
                <a:lnTo>
                  <a:pt x="33646" y="632857"/>
                </a:lnTo>
                <a:close/>
              </a:path>
              <a:path w="77793" h="3243258">
                <a:moveTo>
                  <a:pt x="33737" y="474725"/>
                </a:moveTo>
                <a:lnTo>
                  <a:pt x="20461" y="479263"/>
                </a:lnTo>
                <a:lnTo>
                  <a:pt x="9753" y="487933"/>
                </a:lnTo>
                <a:lnTo>
                  <a:pt x="2603" y="499763"/>
                </a:lnTo>
                <a:lnTo>
                  <a:pt x="0" y="513782"/>
                </a:lnTo>
                <a:lnTo>
                  <a:pt x="551" y="520335"/>
                </a:lnTo>
                <a:lnTo>
                  <a:pt x="5279" y="533371"/>
                </a:lnTo>
                <a:lnTo>
                  <a:pt x="14101" y="543864"/>
                </a:lnTo>
                <a:lnTo>
                  <a:pt x="26117" y="550858"/>
                </a:lnTo>
                <a:lnTo>
                  <a:pt x="40425" y="553398"/>
                </a:lnTo>
                <a:lnTo>
                  <a:pt x="52636" y="551077"/>
                </a:lnTo>
                <a:lnTo>
                  <a:pt x="63180" y="544763"/>
                </a:lnTo>
                <a:lnTo>
                  <a:pt x="71355" y="534644"/>
                </a:lnTo>
                <a:lnTo>
                  <a:pt x="76460" y="520906"/>
                </a:lnTo>
                <a:lnTo>
                  <a:pt x="77793" y="503737"/>
                </a:lnTo>
                <a:lnTo>
                  <a:pt x="72230" y="492028"/>
                </a:lnTo>
                <a:lnTo>
                  <a:pt x="62738" y="482760"/>
                </a:lnTo>
                <a:lnTo>
                  <a:pt x="49759" y="476728"/>
                </a:lnTo>
                <a:lnTo>
                  <a:pt x="33737" y="474725"/>
                </a:lnTo>
                <a:close/>
              </a:path>
              <a:path w="77793" h="3243258">
                <a:moveTo>
                  <a:pt x="33737" y="316483"/>
                </a:moveTo>
                <a:lnTo>
                  <a:pt x="20461" y="321021"/>
                </a:lnTo>
                <a:lnTo>
                  <a:pt x="9753" y="329691"/>
                </a:lnTo>
                <a:lnTo>
                  <a:pt x="2603" y="341521"/>
                </a:lnTo>
                <a:lnTo>
                  <a:pt x="0" y="355540"/>
                </a:lnTo>
                <a:lnTo>
                  <a:pt x="551" y="362093"/>
                </a:lnTo>
                <a:lnTo>
                  <a:pt x="5279" y="375129"/>
                </a:lnTo>
                <a:lnTo>
                  <a:pt x="14101" y="385622"/>
                </a:lnTo>
                <a:lnTo>
                  <a:pt x="26117" y="392616"/>
                </a:lnTo>
                <a:lnTo>
                  <a:pt x="40425" y="395156"/>
                </a:lnTo>
                <a:lnTo>
                  <a:pt x="52636" y="392835"/>
                </a:lnTo>
                <a:lnTo>
                  <a:pt x="63180" y="386521"/>
                </a:lnTo>
                <a:lnTo>
                  <a:pt x="71355" y="376402"/>
                </a:lnTo>
                <a:lnTo>
                  <a:pt x="76460" y="362664"/>
                </a:lnTo>
                <a:lnTo>
                  <a:pt x="77793" y="345495"/>
                </a:lnTo>
                <a:lnTo>
                  <a:pt x="72230" y="333786"/>
                </a:lnTo>
                <a:lnTo>
                  <a:pt x="62738" y="324518"/>
                </a:lnTo>
                <a:lnTo>
                  <a:pt x="49759" y="318486"/>
                </a:lnTo>
                <a:lnTo>
                  <a:pt x="33737" y="316483"/>
                </a:lnTo>
                <a:close/>
              </a:path>
              <a:path w="77793" h="3243258">
                <a:moveTo>
                  <a:pt x="33737" y="158241"/>
                </a:moveTo>
                <a:lnTo>
                  <a:pt x="20461" y="162779"/>
                </a:lnTo>
                <a:lnTo>
                  <a:pt x="9753" y="171449"/>
                </a:lnTo>
                <a:lnTo>
                  <a:pt x="2603" y="183279"/>
                </a:lnTo>
                <a:lnTo>
                  <a:pt x="0" y="197298"/>
                </a:lnTo>
                <a:lnTo>
                  <a:pt x="551" y="203883"/>
                </a:lnTo>
                <a:lnTo>
                  <a:pt x="5279" y="216943"/>
                </a:lnTo>
                <a:lnTo>
                  <a:pt x="14101" y="227422"/>
                </a:lnTo>
                <a:lnTo>
                  <a:pt x="26117" y="234389"/>
                </a:lnTo>
                <a:lnTo>
                  <a:pt x="40425" y="236914"/>
                </a:lnTo>
                <a:lnTo>
                  <a:pt x="52636" y="234606"/>
                </a:lnTo>
                <a:lnTo>
                  <a:pt x="63180" y="228317"/>
                </a:lnTo>
                <a:lnTo>
                  <a:pt x="71355" y="218215"/>
                </a:lnTo>
                <a:lnTo>
                  <a:pt x="76460" y="204471"/>
                </a:lnTo>
                <a:lnTo>
                  <a:pt x="77793" y="187253"/>
                </a:lnTo>
                <a:lnTo>
                  <a:pt x="72230" y="175544"/>
                </a:lnTo>
                <a:lnTo>
                  <a:pt x="62738" y="166276"/>
                </a:lnTo>
                <a:lnTo>
                  <a:pt x="49759" y="160244"/>
                </a:lnTo>
                <a:lnTo>
                  <a:pt x="33737" y="158241"/>
                </a:lnTo>
                <a:close/>
              </a:path>
              <a:path w="77793" h="3243258">
                <a:moveTo>
                  <a:pt x="33737" y="0"/>
                </a:moveTo>
                <a:lnTo>
                  <a:pt x="20461" y="4537"/>
                </a:lnTo>
                <a:lnTo>
                  <a:pt x="9753" y="13207"/>
                </a:lnTo>
                <a:lnTo>
                  <a:pt x="2603" y="25037"/>
                </a:lnTo>
                <a:lnTo>
                  <a:pt x="0" y="39056"/>
                </a:lnTo>
                <a:lnTo>
                  <a:pt x="551" y="45641"/>
                </a:lnTo>
                <a:lnTo>
                  <a:pt x="5279" y="58701"/>
                </a:lnTo>
                <a:lnTo>
                  <a:pt x="14101" y="69180"/>
                </a:lnTo>
                <a:lnTo>
                  <a:pt x="26117" y="76147"/>
                </a:lnTo>
                <a:lnTo>
                  <a:pt x="40425" y="78672"/>
                </a:lnTo>
                <a:lnTo>
                  <a:pt x="52636" y="76364"/>
                </a:lnTo>
                <a:lnTo>
                  <a:pt x="63180" y="70075"/>
                </a:lnTo>
                <a:lnTo>
                  <a:pt x="71355" y="59973"/>
                </a:lnTo>
                <a:lnTo>
                  <a:pt x="76460" y="46229"/>
                </a:lnTo>
                <a:lnTo>
                  <a:pt x="77793" y="29011"/>
                </a:lnTo>
                <a:lnTo>
                  <a:pt x="72230" y="17302"/>
                </a:lnTo>
                <a:lnTo>
                  <a:pt x="62738" y="8034"/>
                </a:lnTo>
                <a:lnTo>
                  <a:pt x="49759" y="2002"/>
                </a:lnTo>
                <a:lnTo>
                  <a:pt x="33737" y="0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02301" y="9543694"/>
            <a:ext cx="184454" cy="606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672558" y="9543694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440783" y="9543694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94703" y="9967116"/>
            <a:ext cx="10466705" cy="0"/>
          </a:xfrm>
          <a:custGeom>
            <a:avLst/>
            <a:gdLst/>
            <a:ahLst/>
            <a:cxnLst/>
            <a:rect l="l" t="t" r="r" b="b"/>
            <a:pathLst>
              <a:path w="10466705">
                <a:moveTo>
                  <a:pt x="0" y="0"/>
                </a:moveTo>
                <a:lnTo>
                  <a:pt x="10466705" y="0"/>
                </a:lnTo>
              </a:path>
            </a:pathLst>
          </a:custGeom>
          <a:ln w="22699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21204" y="504015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90476" y="1973579"/>
            <a:ext cx="2913969" cy="69627"/>
          </a:xfrm>
          <a:custGeom>
            <a:avLst/>
            <a:gdLst/>
            <a:ahLst/>
            <a:cxnLst/>
            <a:rect l="l" t="t" r="r" b="b"/>
            <a:pathLst>
              <a:path w="2913969" h="69627">
                <a:moveTo>
                  <a:pt x="34630" y="0"/>
                </a:moveTo>
                <a:lnTo>
                  <a:pt x="1760" y="26962"/>
                </a:lnTo>
                <a:lnTo>
                  <a:pt x="0" y="43630"/>
                </a:lnTo>
                <a:lnTo>
                  <a:pt x="5014" y="54528"/>
                </a:lnTo>
                <a:lnTo>
                  <a:pt x="14259" y="63053"/>
                </a:lnTo>
                <a:lnTo>
                  <a:pt x="27609" y="68366"/>
                </a:lnTo>
                <a:lnTo>
                  <a:pt x="44934" y="69627"/>
                </a:lnTo>
                <a:lnTo>
                  <a:pt x="54884" y="63977"/>
                </a:lnTo>
                <a:lnTo>
                  <a:pt x="62479" y="54222"/>
                </a:lnTo>
                <a:lnTo>
                  <a:pt x="66948" y="40308"/>
                </a:lnTo>
                <a:lnTo>
                  <a:pt x="67518" y="22180"/>
                </a:lnTo>
                <a:lnTo>
                  <a:pt x="59905" y="10672"/>
                </a:lnTo>
                <a:lnTo>
                  <a:pt x="48544" y="2871"/>
                </a:lnTo>
                <a:lnTo>
                  <a:pt x="34630" y="0"/>
                </a:lnTo>
                <a:close/>
              </a:path>
              <a:path w="2913969" h="69627">
                <a:moveTo>
                  <a:pt x="176997" y="0"/>
                </a:moveTo>
                <a:lnTo>
                  <a:pt x="144000" y="27039"/>
                </a:lnTo>
                <a:lnTo>
                  <a:pt x="142259" y="43709"/>
                </a:lnTo>
                <a:lnTo>
                  <a:pt x="147295" y="54577"/>
                </a:lnTo>
                <a:lnTo>
                  <a:pt x="156561" y="63076"/>
                </a:lnTo>
                <a:lnTo>
                  <a:pt x="169936" y="68372"/>
                </a:lnTo>
                <a:lnTo>
                  <a:pt x="187301" y="69627"/>
                </a:lnTo>
                <a:lnTo>
                  <a:pt x="197251" y="63977"/>
                </a:lnTo>
                <a:lnTo>
                  <a:pt x="204846" y="54222"/>
                </a:lnTo>
                <a:lnTo>
                  <a:pt x="209315" y="40308"/>
                </a:lnTo>
                <a:lnTo>
                  <a:pt x="209885" y="22180"/>
                </a:lnTo>
                <a:lnTo>
                  <a:pt x="202272" y="10672"/>
                </a:lnTo>
                <a:lnTo>
                  <a:pt x="190911" y="2871"/>
                </a:lnTo>
                <a:lnTo>
                  <a:pt x="176997" y="0"/>
                </a:lnTo>
                <a:close/>
              </a:path>
              <a:path w="2913969" h="69627">
                <a:moveTo>
                  <a:pt x="319237" y="0"/>
                </a:moveTo>
                <a:lnTo>
                  <a:pt x="286367" y="26962"/>
                </a:lnTo>
                <a:lnTo>
                  <a:pt x="284606" y="43630"/>
                </a:lnTo>
                <a:lnTo>
                  <a:pt x="289621" y="54528"/>
                </a:lnTo>
                <a:lnTo>
                  <a:pt x="298866" y="63053"/>
                </a:lnTo>
                <a:lnTo>
                  <a:pt x="312216" y="68366"/>
                </a:lnTo>
                <a:lnTo>
                  <a:pt x="329541" y="69627"/>
                </a:lnTo>
                <a:lnTo>
                  <a:pt x="339491" y="63977"/>
                </a:lnTo>
                <a:lnTo>
                  <a:pt x="347086" y="54222"/>
                </a:lnTo>
                <a:lnTo>
                  <a:pt x="351555" y="40308"/>
                </a:lnTo>
                <a:lnTo>
                  <a:pt x="352125" y="22180"/>
                </a:lnTo>
                <a:lnTo>
                  <a:pt x="344512" y="10672"/>
                </a:lnTo>
                <a:lnTo>
                  <a:pt x="333151" y="2871"/>
                </a:lnTo>
                <a:lnTo>
                  <a:pt x="319237" y="0"/>
                </a:lnTo>
                <a:close/>
              </a:path>
              <a:path w="2913969" h="69627">
                <a:moveTo>
                  <a:pt x="461604" y="0"/>
                </a:moveTo>
                <a:lnTo>
                  <a:pt x="428734" y="26962"/>
                </a:lnTo>
                <a:lnTo>
                  <a:pt x="426974" y="43630"/>
                </a:lnTo>
                <a:lnTo>
                  <a:pt x="431988" y="54528"/>
                </a:lnTo>
                <a:lnTo>
                  <a:pt x="441233" y="63053"/>
                </a:lnTo>
                <a:lnTo>
                  <a:pt x="454583" y="68366"/>
                </a:lnTo>
                <a:lnTo>
                  <a:pt x="471908" y="69627"/>
                </a:lnTo>
                <a:lnTo>
                  <a:pt x="481858" y="63977"/>
                </a:lnTo>
                <a:lnTo>
                  <a:pt x="489453" y="54222"/>
                </a:lnTo>
                <a:lnTo>
                  <a:pt x="493922" y="40308"/>
                </a:lnTo>
                <a:lnTo>
                  <a:pt x="494492" y="22180"/>
                </a:lnTo>
                <a:lnTo>
                  <a:pt x="486879" y="10672"/>
                </a:lnTo>
                <a:lnTo>
                  <a:pt x="475518" y="2871"/>
                </a:lnTo>
                <a:lnTo>
                  <a:pt x="461604" y="0"/>
                </a:lnTo>
                <a:close/>
              </a:path>
              <a:path w="2913969" h="69627">
                <a:moveTo>
                  <a:pt x="603844" y="0"/>
                </a:moveTo>
                <a:lnTo>
                  <a:pt x="570979" y="27030"/>
                </a:lnTo>
                <a:lnTo>
                  <a:pt x="569237" y="43726"/>
                </a:lnTo>
                <a:lnTo>
                  <a:pt x="574277" y="54586"/>
                </a:lnTo>
                <a:lnTo>
                  <a:pt x="583543" y="63075"/>
                </a:lnTo>
                <a:lnTo>
                  <a:pt x="596914" y="68354"/>
                </a:lnTo>
                <a:lnTo>
                  <a:pt x="614272" y="69589"/>
                </a:lnTo>
                <a:lnTo>
                  <a:pt x="624207" y="63913"/>
                </a:lnTo>
                <a:lnTo>
                  <a:pt x="631796" y="54146"/>
                </a:lnTo>
                <a:lnTo>
                  <a:pt x="636258" y="40232"/>
                </a:lnTo>
                <a:lnTo>
                  <a:pt x="636812" y="22111"/>
                </a:lnTo>
                <a:lnTo>
                  <a:pt x="629149" y="10636"/>
                </a:lnTo>
                <a:lnTo>
                  <a:pt x="617755" y="2861"/>
                </a:lnTo>
                <a:lnTo>
                  <a:pt x="603844" y="0"/>
                </a:lnTo>
                <a:close/>
              </a:path>
              <a:path w="2913969" h="69627">
                <a:moveTo>
                  <a:pt x="746211" y="0"/>
                </a:moveTo>
                <a:lnTo>
                  <a:pt x="713341" y="26962"/>
                </a:lnTo>
                <a:lnTo>
                  <a:pt x="711580" y="43630"/>
                </a:lnTo>
                <a:lnTo>
                  <a:pt x="716595" y="54528"/>
                </a:lnTo>
                <a:lnTo>
                  <a:pt x="725840" y="63053"/>
                </a:lnTo>
                <a:lnTo>
                  <a:pt x="739190" y="68366"/>
                </a:lnTo>
                <a:lnTo>
                  <a:pt x="756515" y="69627"/>
                </a:lnTo>
                <a:lnTo>
                  <a:pt x="766465" y="63977"/>
                </a:lnTo>
                <a:lnTo>
                  <a:pt x="774060" y="54222"/>
                </a:lnTo>
                <a:lnTo>
                  <a:pt x="778529" y="40308"/>
                </a:lnTo>
                <a:lnTo>
                  <a:pt x="779099" y="22180"/>
                </a:lnTo>
                <a:lnTo>
                  <a:pt x="771486" y="10672"/>
                </a:lnTo>
                <a:lnTo>
                  <a:pt x="760125" y="2871"/>
                </a:lnTo>
                <a:lnTo>
                  <a:pt x="746211" y="0"/>
                </a:lnTo>
                <a:close/>
              </a:path>
              <a:path w="2913969" h="69627">
                <a:moveTo>
                  <a:pt x="888578" y="0"/>
                </a:moveTo>
                <a:lnTo>
                  <a:pt x="855708" y="26962"/>
                </a:lnTo>
                <a:lnTo>
                  <a:pt x="853948" y="43630"/>
                </a:lnTo>
                <a:lnTo>
                  <a:pt x="858962" y="54528"/>
                </a:lnTo>
                <a:lnTo>
                  <a:pt x="868207" y="63053"/>
                </a:lnTo>
                <a:lnTo>
                  <a:pt x="881557" y="68366"/>
                </a:lnTo>
                <a:lnTo>
                  <a:pt x="898882" y="69627"/>
                </a:lnTo>
                <a:lnTo>
                  <a:pt x="908832" y="63977"/>
                </a:lnTo>
                <a:lnTo>
                  <a:pt x="916427" y="54222"/>
                </a:lnTo>
                <a:lnTo>
                  <a:pt x="920896" y="40308"/>
                </a:lnTo>
                <a:lnTo>
                  <a:pt x="921466" y="22180"/>
                </a:lnTo>
                <a:lnTo>
                  <a:pt x="913853" y="10672"/>
                </a:lnTo>
                <a:lnTo>
                  <a:pt x="902492" y="2871"/>
                </a:lnTo>
                <a:lnTo>
                  <a:pt x="888578" y="0"/>
                </a:lnTo>
                <a:close/>
              </a:path>
              <a:path w="2913969" h="69627">
                <a:moveTo>
                  <a:pt x="1030818" y="0"/>
                </a:moveTo>
                <a:lnTo>
                  <a:pt x="997948" y="26962"/>
                </a:lnTo>
                <a:lnTo>
                  <a:pt x="996187" y="43630"/>
                </a:lnTo>
                <a:lnTo>
                  <a:pt x="1001202" y="54528"/>
                </a:lnTo>
                <a:lnTo>
                  <a:pt x="1010447" y="63053"/>
                </a:lnTo>
                <a:lnTo>
                  <a:pt x="1023797" y="68366"/>
                </a:lnTo>
                <a:lnTo>
                  <a:pt x="1041122" y="69627"/>
                </a:lnTo>
                <a:lnTo>
                  <a:pt x="1051072" y="63977"/>
                </a:lnTo>
                <a:lnTo>
                  <a:pt x="1058667" y="54222"/>
                </a:lnTo>
                <a:lnTo>
                  <a:pt x="1063136" y="40308"/>
                </a:lnTo>
                <a:lnTo>
                  <a:pt x="1063706" y="22180"/>
                </a:lnTo>
                <a:lnTo>
                  <a:pt x="1056093" y="10672"/>
                </a:lnTo>
                <a:lnTo>
                  <a:pt x="1044732" y="2871"/>
                </a:lnTo>
                <a:lnTo>
                  <a:pt x="1030818" y="0"/>
                </a:lnTo>
                <a:close/>
              </a:path>
              <a:path w="2913969" h="69627">
                <a:moveTo>
                  <a:pt x="1173185" y="0"/>
                </a:moveTo>
                <a:lnTo>
                  <a:pt x="1140315" y="26962"/>
                </a:lnTo>
                <a:lnTo>
                  <a:pt x="1138554" y="43630"/>
                </a:lnTo>
                <a:lnTo>
                  <a:pt x="1143569" y="54528"/>
                </a:lnTo>
                <a:lnTo>
                  <a:pt x="1152814" y="63053"/>
                </a:lnTo>
                <a:lnTo>
                  <a:pt x="1166164" y="68366"/>
                </a:lnTo>
                <a:lnTo>
                  <a:pt x="1183489" y="69627"/>
                </a:lnTo>
                <a:lnTo>
                  <a:pt x="1193439" y="63977"/>
                </a:lnTo>
                <a:lnTo>
                  <a:pt x="1201034" y="54222"/>
                </a:lnTo>
                <a:lnTo>
                  <a:pt x="1205503" y="40308"/>
                </a:lnTo>
                <a:lnTo>
                  <a:pt x="1206073" y="22180"/>
                </a:lnTo>
                <a:lnTo>
                  <a:pt x="1198460" y="10672"/>
                </a:lnTo>
                <a:lnTo>
                  <a:pt x="1187099" y="2871"/>
                </a:lnTo>
                <a:lnTo>
                  <a:pt x="1173185" y="0"/>
                </a:lnTo>
                <a:close/>
              </a:path>
              <a:path w="2913969" h="69627">
                <a:moveTo>
                  <a:pt x="1315552" y="0"/>
                </a:moveTo>
                <a:lnTo>
                  <a:pt x="1282555" y="27039"/>
                </a:lnTo>
                <a:lnTo>
                  <a:pt x="1280814" y="43709"/>
                </a:lnTo>
                <a:lnTo>
                  <a:pt x="1285850" y="54577"/>
                </a:lnTo>
                <a:lnTo>
                  <a:pt x="1295116" y="63076"/>
                </a:lnTo>
                <a:lnTo>
                  <a:pt x="1308491" y="68372"/>
                </a:lnTo>
                <a:lnTo>
                  <a:pt x="1325856" y="69627"/>
                </a:lnTo>
                <a:lnTo>
                  <a:pt x="1335806" y="63977"/>
                </a:lnTo>
                <a:lnTo>
                  <a:pt x="1343401" y="54222"/>
                </a:lnTo>
                <a:lnTo>
                  <a:pt x="1347870" y="40308"/>
                </a:lnTo>
                <a:lnTo>
                  <a:pt x="1348440" y="22180"/>
                </a:lnTo>
                <a:lnTo>
                  <a:pt x="1340827" y="10672"/>
                </a:lnTo>
                <a:lnTo>
                  <a:pt x="1329466" y="2871"/>
                </a:lnTo>
                <a:lnTo>
                  <a:pt x="1315552" y="0"/>
                </a:lnTo>
                <a:close/>
              </a:path>
              <a:path w="2913969" h="69627">
                <a:moveTo>
                  <a:pt x="1457792" y="0"/>
                </a:moveTo>
                <a:lnTo>
                  <a:pt x="1424922" y="26962"/>
                </a:lnTo>
                <a:lnTo>
                  <a:pt x="1423161" y="43630"/>
                </a:lnTo>
                <a:lnTo>
                  <a:pt x="1428176" y="54528"/>
                </a:lnTo>
                <a:lnTo>
                  <a:pt x="1437421" y="63053"/>
                </a:lnTo>
                <a:lnTo>
                  <a:pt x="1450771" y="68366"/>
                </a:lnTo>
                <a:lnTo>
                  <a:pt x="1468096" y="69627"/>
                </a:lnTo>
                <a:lnTo>
                  <a:pt x="1478046" y="63977"/>
                </a:lnTo>
                <a:lnTo>
                  <a:pt x="1485641" y="54222"/>
                </a:lnTo>
                <a:lnTo>
                  <a:pt x="1490110" y="40308"/>
                </a:lnTo>
                <a:lnTo>
                  <a:pt x="1490680" y="22180"/>
                </a:lnTo>
                <a:lnTo>
                  <a:pt x="1483067" y="10672"/>
                </a:lnTo>
                <a:lnTo>
                  <a:pt x="1471706" y="2871"/>
                </a:lnTo>
                <a:lnTo>
                  <a:pt x="1457792" y="0"/>
                </a:lnTo>
                <a:close/>
              </a:path>
              <a:path w="2913969" h="69627">
                <a:moveTo>
                  <a:pt x="1600159" y="0"/>
                </a:moveTo>
                <a:lnTo>
                  <a:pt x="1567289" y="26962"/>
                </a:lnTo>
                <a:lnTo>
                  <a:pt x="1565528" y="43630"/>
                </a:lnTo>
                <a:lnTo>
                  <a:pt x="1570543" y="54528"/>
                </a:lnTo>
                <a:lnTo>
                  <a:pt x="1579788" y="63053"/>
                </a:lnTo>
                <a:lnTo>
                  <a:pt x="1593138" y="68366"/>
                </a:lnTo>
                <a:lnTo>
                  <a:pt x="1610463" y="69627"/>
                </a:lnTo>
                <a:lnTo>
                  <a:pt x="1620413" y="63977"/>
                </a:lnTo>
                <a:lnTo>
                  <a:pt x="1628008" y="54222"/>
                </a:lnTo>
                <a:lnTo>
                  <a:pt x="1632477" y="40308"/>
                </a:lnTo>
                <a:lnTo>
                  <a:pt x="1633047" y="22180"/>
                </a:lnTo>
                <a:lnTo>
                  <a:pt x="1625434" y="10672"/>
                </a:lnTo>
                <a:lnTo>
                  <a:pt x="1614073" y="2871"/>
                </a:lnTo>
                <a:lnTo>
                  <a:pt x="1600159" y="0"/>
                </a:lnTo>
                <a:close/>
              </a:path>
              <a:path w="2913969" h="69627">
                <a:moveTo>
                  <a:pt x="1742399" y="0"/>
                </a:moveTo>
                <a:lnTo>
                  <a:pt x="1709536" y="27047"/>
                </a:lnTo>
                <a:lnTo>
                  <a:pt x="1707798" y="43749"/>
                </a:lnTo>
                <a:lnTo>
                  <a:pt x="1712844" y="54601"/>
                </a:lnTo>
                <a:lnTo>
                  <a:pt x="1722116" y="63082"/>
                </a:lnTo>
                <a:lnTo>
                  <a:pt x="1735496" y="68357"/>
                </a:lnTo>
                <a:lnTo>
                  <a:pt x="1752867" y="69591"/>
                </a:lnTo>
                <a:lnTo>
                  <a:pt x="1762814" y="63917"/>
                </a:lnTo>
                <a:lnTo>
                  <a:pt x="1770390" y="54150"/>
                </a:lnTo>
                <a:lnTo>
                  <a:pt x="1774834" y="40234"/>
                </a:lnTo>
                <a:lnTo>
                  <a:pt x="1775384" y="22111"/>
                </a:lnTo>
                <a:lnTo>
                  <a:pt x="1767751" y="10636"/>
                </a:lnTo>
                <a:lnTo>
                  <a:pt x="1756364" y="2861"/>
                </a:lnTo>
                <a:lnTo>
                  <a:pt x="1742399" y="0"/>
                </a:lnTo>
                <a:close/>
              </a:path>
              <a:path w="2913969" h="69627">
                <a:moveTo>
                  <a:pt x="1884766" y="0"/>
                </a:moveTo>
                <a:lnTo>
                  <a:pt x="1851896" y="26962"/>
                </a:lnTo>
                <a:lnTo>
                  <a:pt x="1850135" y="43630"/>
                </a:lnTo>
                <a:lnTo>
                  <a:pt x="1855150" y="54528"/>
                </a:lnTo>
                <a:lnTo>
                  <a:pt x="1864395" y="63053"/>
                </a:lnTo>
                <a:lnTo>
                  <a:pt x="1877745" y="68366"/>
                </a:lnTo>
                <a:lnTo>
                  <a:pt x="1895070" y="69627"/>
                </a:lnTo>
                <a:lnTo>
                  <a:pt x="1905020" y="63977"/>
                </a:lnTo>
                <a:lnTo>
                  <a:pt x="1912615" y="54222"/>
                </a:lnTo>
                <a:lnTo>
                  <a:pt x="1917084" y="40308"/>
                </a:lnTo>
                <a:lnTo>
                  <a:pt x="1917654" y="22180"/>
                </a:lnTo>
                <a:lnTo>
                  <a:pt x="1910041" y="10672"/>
                </a:lnTo>
                <a:lnTo>
                  <a:pt x="1898680" y="2871"/>
                </a:lnTo>
                <a:lnTo>
                  <a:pt x="1884766" y="0"/>
                </a:lnTo>
                <a:close/>
              </a:path>
              <a:path w="2913969" h="69627">
                <a:moveTo>
                  <a:pt x="2027133" y="0"/>
                </a:moveTo>
                <a:lnTo>
                  <a:pt x="1994263" y="26962"/>
                </a:lnTo>
                <a:lnTo>
                  <a:pt x="1992502" y="43630"/>
                </a:lnTo>
                <a:lnTo>
                  <a:pt x="1997517" y="54528"/>
                </a:lnTo>
                <a:lnTo>
                  <a:pt x="2006762" y="63053"/>
                </a:lnTo>
                <a:lnTo>
                  <a:pt x="2020112" y="68366"/>
                </a:lnTo>
                <a:lnTo>
                  <a:pt x="2037437" y="69627"/>
                </a:lnTo>
                <a:lnTo>
                  <a:pt x="2047387" y="63977"/>
                </a:lnTo>
                <a:lnTo>
                  <a:pt x="2054982" y="54222"/>
                </a:lnTo>
                <a:lnTo>
                  <a:pt x="2059451" y="40308"/>
                </a:lnTo>
                <a:lnTo>
                  <a:pt x="2060021" y="22180"/>
                </a:lnTo>
                <a:lnTo>
                  <a:pt x="2052408" y="10672"/>
                </a:lnTo>
                <a:lnTo>
                  <a:pt x="2041047" y="2871"/>
                </a:lnTo>
                <a:lnTo>
                  <a:pt x="2027133" y="0"/>
                </a:lnTo>
                <a:close/>
              </a:path>
              <a:path w="2913969" h="69627">
                <a:moveTo>
                  <a:pt x="2169373" y="0"/>
                </a:moveTo>
                <a:lnTo>
                  <a:pt x="2136508" y="27030"/>
                </a:lnTo>
                <a:lnTo>
                  <a:pt x="2134766" y="43726"/>
                </a:lnTo>
                <a:lnTo>
                  <a:pt x="2139806" y="54586"/>
                </a:lnTo>
                <a:lnTo>
                  <a:pt x="2149072" y="63075"/>
                </a:lnTo>
                <a:lnTo>
                  <a:pt x="2162443" y="68354"/>
                </a:lnTo>
                <a:lnTo>
                  <a:pt x="2179801" y="69589"/>
                </a:lnTo>
                <a:lnTo>
                  <a:pt x="2189736" y="63913"/>
                </a:lnTo>
                <a:lnTo>
                  <a:pt x="2197325" y="54146"/>
                </a:lnTo>
                <a:lnTo>
                  <a:pt x="2201787" y="40232"/>
                </a:lnTo>
                <a:lnTo>
                  <a:pt x="2202341" y="22111"/>
                </a:lnTo>
                <a:lnTo>
                  <a:pt x="2194678" y="10636"/>
                </a:lnTo>
                <a:lnTo>
                  <a:pt x="2183284" y="2861"/>
                </a:lnTo>
                <a:lnTo>
                  <a:pt x="2169373" y="0"/>
                </a:lnTo>
                <a:close/>
              </a:path>
              <a:path w="2913969" h="69627">
                <a:moveTo>
                  <a:pt x="2311740" y="0"/>
                </a:moveTo>
                <a:lnTo>
                  <a:pt x="2278870" y="26962"/>
                </a:lnTo>
                <a:lnTo>
                  <a:pt x="2277109" y="43630"/>
                </a:lnTo>
                <a:lnTo>
                  <a:pt x="2282124" y="54528"/>
                </a:lnTo>
                <a:lnTo>
                  <a:pt x="2291369" y="63053"/>
                </a:lnTo>
                <a:lnTo>
                  <a:pt x="2304719" y="68366"/>
                </a:lnTo>
                <a:lnTo>
                  <a:pt x="2322044" y="69627"/>
                </a:lnTo>
                <a:lnTo>
                  <a:pt x="2331994" y="63977"/>
                </a:lnTo>
                <a:lnTo>
                  <a:pt x="2339589" y="54222"/>
                </a:lnTo>
                <a:lnTo>
                  <a:pt x="2344058" y="40308"/>
                </a:lnTo>
                <a:lnTo>
                  <a:pt x="2344628" y="22180"/>
                </a:lnTo>
                <a:lnTo>
                  <a:pt x="2337015" y="10672"/>
                </a:lnTo>
                <a:lnTo>
                  <a:pt x="2325654" y="2871"/>
                </a:lnTo>
                <a:lnTo>
                  <a:pt x="2311740" y="0"/>
                </a:lnTo>
                <a:close/>
              </a:path>
              <a:path w="2913969" h="69627">
                <a:moveTo>
                  <a:pt x="2454107" y="0"/>
                </a:moveTo>
                <a:lnTo>
                  <a:pt x="2421128" y="27040"/>
                </a:lnTo>
                <a:lnTo>
                  <a:pt x="2419376" y="43709"/>
                </a:lnTo>
                <a:lnTo>
                  <a:pt x="2424436" y="54577"/>
                </a:lnTo>
                <a:lnTo>
                  <a:pt x="2433724" y="63076"/>
                </a:lnTo>
                <a:lnTo>
                  <a:pt x="2447096" y="68372"/>
                </a:lnTo>
                <a:lnTo>
                  <a:pt x="2464411" y="69627"/>
                </a:lnTo>
                <a:lnTo>
                  <a:pt x="2474361" y="63977"/>
                </a:lnTo>
                <a:lnTo>
                  <a:pt x="2481956" y="54222"/>
                </a:lnTo>
                <a:lnTo>
                  <a:pt x="2486425" y="40308"/>
                </a:lnTo>
                <a:lnTo>
                  <a:pt x="2486995" y="22180"/>
                </a:lnTo>
                <a:lnTo>
                  <a:pt x="2479382" y="10672"/>
                </a:lnTo>
                <a:lnTo>
                  <a:pt x="2468021" y="2871"/>
                </a:lnTo>
                <a:lnTo>
                  <a:pt x="2454107" y="0"/>
                </a:lnTo>
                <a:close/>
              </a:path>
              <a:path w="2913969" h="69627">
                <a:moveTo>
                  <a:pt x="2596347" y="0"/>
                </a:moveTo>
                <a:lnTo>
                  <a:pt x="2563477" y="26962"/>
                </a:lnTo>
                <a:lnTo>
                  <a:pt x="2561716" y="43630"/>
                </a:lnTo>
                <a:lnTo>
                  <a:pt x="2566731" y="54528"/>
                </a:lnTo>
                <a:lnTo>
                  <a:pt x="2575976" y="63053"/>
                </a:lnTo>
                <a:lnTo>
                  <a:pt x="2589326" y="68366"/>
                </a:lnTo>
                <a:lnTo>
                  <a:pt x="2606651" y="69627"/>
                </a:lnTo>
                <a:lnTo>
                  <a:pt x="2616601" y="63977"/>
                </a:lnTo>
                <a:lnTo>
                  <a:pt x="2624196" y="54222"/>
                </a:lnTo>
                <a:lnTo>
                  <a:pt x="2628665" y="40308"/>
                </a:lnTo>
                <a:lnTo>
                  <a:pt x="2629235" y="22180"/>
                </a:lnTo>
                <a:lnTo>
                  <a:pt x="2621622" y="10672"/>
                </a:lnTo>
                <a:lnTo>
                  <a:pt x="2610261" y="2871"/>
                </a:lnTo>
                <a:lnTo>
                  <a:pt x="2596347" y="0"/>
                </a:lnTo>
                <a:close/>
              </a:path>
              <a:path w="2913969" h="69627">
                <a:moveTo>
                  <a:pt x="2738714" y="0"/>
                </a:moveTo>
                <a:lnTo>
                  <a:pt x="2705844" y="26962"/>
                </a:lnTo>
                <a:lnTo>
                  <a:pt x="2704083" y="43630"/>
                </a:lnTo>
                <a:lnTo>
                  <a:pt x="2709098" y="54528"/>
                </a:lnTo>
                <a:lnTo>
                  <a:pt x="2718343" y="63053"/>
                </a:lnTo>
                <a:lnTo>
                  <a:pt x="2731693" y="68366"/>
                </a:lnTo>
                <a:lnTo>
                  <a:pt x="2749018" y="69627"/>
                </a:lnTo>
                <a:lnTo>
                  <a:pt x="2758968" y="63977"/>
                </a:lnTo>
                <a:lnTo>
                  <a:pt x="2766563" y="54222"/>
                </a:lnTo>
                <a:lnTo>
                  <a:pt x="2771032" y="40308"/>
                </a:lnTo>
                <a:lnTo>
                  <a:pt x="2771602" y="22180"/>
                </a:lnTo>
                <a:lnTo>
                  <a:pt x="2763989" y="10672"/>
                </a:lnTo>
                <a:lnTo>
                  <a:pt x="2752628" y="2871"/>
                </a:lnTo>
                <a:lnTo>
                  <a:pt x="2738714" y="0"/>
                </a:lnTo>
                <a:close/>
              </a:path>
              <a:path w="2913969" h="69627">
                <a:moveTo>
                  <a:pt x="2881081" y="0"/>
                </a:moveTo>
                <a:lnTo>
                  <a:pt x="2848084" y="27039"/>
                </a:lnTo>
                <a:lnTo>
                  <a:pt x="2846343" y="43709"/>
                </a:lnTo>
                <a:lnTo>
                  <a:pt x="2851379" y="54577"/>
                </a:lnTo>
                <a:lnTo>
                  <a:pt x="2860645" y="63076"/>
                </a:lnTo>
                <a:lnTo>
                  <a:pt x="2874020" y="68372"/>
                </a:lnTo>
                <a:lnTo>
                  <a:pt x="2891385" y="69627"/>
                </a:lnTo>
                <a:lnTo>
                  <a:pt x="2901335" y="63977"/>
                </a:lnTo>
                <a:lnTo>
                  <a:pt x="2908930" y="54222"/>
                </a:lnTo>
                <a:lnTo>
                  <a:pt x="2913399" y="40308"/>
                </a:lnTo>
                <a:lnTo>
                  <a:pt x="2913969" y="22180"/>
                </a:lnTo>
                <a:lnTo>
                  <a:pt x="2906356" y="10672"/>
                </a:lnTo>
                <a:lnTo>
                  <a:pt x="2894995" y="2871"/>
                </a:lnTo>
                <a:lnTo>
                  <a:pt x="2881081" y="0"/>
                </a:lnTo>
                <a:close/>
              </a:path>
            </a:pathLst>
          </a:custGeom>
          <a:solidFill>
            <a:srgbClr val="74A7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17012" y="103631"/>
            <a:ext cx="2496819" cy="16603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822" rIns="0" bIns="0" rtlCol="0">
            <a:noAutofit/>
          </a:bodyPr>
          <a:lstStyle/>
          <a:p>
            <a:pPr marL="835660" algn="ctr">
              <a:lnSpc>
                <a:spcPts val="7409"/>
              </a:lnSpc>
            </a:pPr>
            <a:r>
              <a:rPr sz="6200" b="1" spc="-1140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6200" b="1" spc="-1505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6200" b="1" spc="-975" dirty="0" smtClean="0">
                <a:solidFill>
                  <a:srgbClr val="6A1F5F"/>
                </a:solidFill>
                <a:latin typeface="Arial"/>
                <a:cs typeface="Arial"/>
              </a:rPr>
              <a:t>М</a:t>
            </a:r>
            <a:r>
              <a:rPr sz="6200" b="1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b="1" spc="-1140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6200" b="1" spc="-1000" dirty="0" smtClean="0">
                <a:solidFill>
                  <a:srgbClr val="6A1F5F"/>
                </a:solidFill>
                <a:latin typeface="Arial"/>
                <a:cs typeface="Arial"/>
              </a:rPr>
              <a:t>И</a:t>
            </a:r>
            <a:r>
              <a:rPr sz="6200" b="1" spc="-355" dirty="0" smtClean="0">
                <a:solidFill>
                  <a:srgbClr val="6A1F5F"/>
                </a:solidFill>
                <a:latin typeface="Arial"/>
                <a:cs typeface="Arial"/>
              </a:rPr>
              <a:t>К</a:t>
            </a:r>
            <a:r>
              <a:rPr sz="6200" b="1" spc="-112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b="1" spc="-8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lang="ru-RU" sz="6200" b="1" spc="-8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b="1" spc="-795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6200" b="1" spc="-919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6200" b="1" spc="-1505" dirty="0" smtClean="0">
                <a:solidFill>
                  <a:srgbClr val="6A1F5F"/>
                </a:solidFill>
                <a:latin typeface="Arial"/>
                <a:cs typeface="Arial"/>
              </a:rPr>
              <a:t>Е</a:t>
            </a:r>
            <a:r>
              <a:rPr sz="6200" b="1" spc="-1030" dirty="0" smtClean="0">
                <a:solidFill>
                  <a:srgbClr val="6A1F5F"/>
                </a:solidFill>
                <a:latin typeface="Arial"/>
                <a:cs typeface="Arial"/>
              </a:rPr>
              <a:t>У</a:t>
            </a:r>
            <a:r>
              <a:rPr sz="6200" b="1" spc="-105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6200" b="1" spc="-1385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6200" b="1" spc="-635" dirty="0" smtClean="0">
                <a:solidFill>
                  <a:srgbClr val="6A1F5F"/>
                </a:solidFill>
                <a:latin typeface="Arial"/>
                <a:cs typeface="Arial"/>
              </a:rPr>
              <a:t>Ч</a:t>
            </a:r>
            <a:r>
              <a:rPr sz="6200" b="1" spc="-919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6200" b="1" spc="-880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6200" b="1" spc="-1160" dirty="0" smtClean="0">
                <a:solidFill>
                  <a:srgbClr val="6A1F5F"/>
                </a:solidFill>
                <a:latin typeface="Arial"/>
                <a:cs typeface="Arial"/>
              </a:rPr>
              <a:t>Х</a:t>
            </a:r>
            <a:r>
              <a:rPr sz="6200" b="1" spc="-6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lang="ru-RU" sz="6200" b="1" spc="-6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6200" b="1" spc="-680" dirty="0" smtClean="0">
                <a:solidFill>
                  <a:srgbClr val="6A1F5F"/>
                </a:solidFill>
                <a:latin typeface="Arial"/>
                <a:cs typeface="Arial"/>
              </a:rPr>
              <a:t>З</a:t>
            </a:r>
            <a:r>
              <a:rPr sz="6200" b="1" spc="-101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6200" b="1" spc="-919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6200" b="1" spc="-1005" dirty="0" smtClean="0">
                <a:solidFill>
                  <a:srgbClr val="6A1F5F"/>
                </a:solidFill>
                <a:latin typeface="Arial"/>
                <a:cs typeface="Arial"/>
              </a:rPr>
              <a:t>Я</a:t>
            </a:r>
            <a:r>
              <a:rPr sz="6200" b="1" spc="-1140" dirty="0" smtClean="0">
                <a:solidFill>
                  <a:srgbClr val="6A1F5F"/>
                </a:solidFill>
                <a:latin typeface="Arial"/>
                <a:cs typeface="Arial"/>
              </a:rPr>
              <a:t>Т</a:t>
            </a:r>
            <a:r>
              <a:rPr sz="6200" b="1" spc="-1000" dirty="0" smtClean="0">
                <a:solidFill>
                  <a:srgbClr val="6A1F5F"/>
                </a:solidFill>
                <a:latin typeface="Arial"/>
                <a:cs typeface="Arial"/>
              </a:rPr>
              <a:t>И</a:t>
            </a:r>
            <a:r>
              <a:rPr sz="6200" b="1" spc="-1115" dirty="0" smtClean="0">
                <a:solidFill>
                  <a:srgbClr val="6A1F5F"/>
                </a:solidFill>
                <a:latin typeface="Arial"/>
                <a:cs typeface="Arial"/>
              </a:rPr>
              <a:t>Й</a:t>
            </a:r>
            <a:endParaRPr sz="6200" b="1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4073" y="409409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03492" y="9647237"/>
            <a:ext cx="426770" cy="639762"/>
          </a:xfrm>
          <a:custGeom>
            <a:avLst/>
            <a:gdLst/>
            <a:ahLst/>
            <a:cxnLst/>
            <a:rect l="l" t="t" r="r" b="b"/>
            <a:pathLst>
              <a:path w="426770" h="639762">
                <a:moveTo>
                  <a:pt x="0" y="639762"/>
                </a:moveTo>
                <a:lnTo>
                  <a:pt x="426770" y="639762"/>
                </a:lnTo>
                <a:lnTo>
                  <a:pt x="426770" y="0"/>
                </a:lnTo>
                <a:lnTo>
                  <a:pt x="0" y="0"/>
                </a:lnTo>
                <a:lnTo>
                  <a:pt x="0" y="639762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12594" y="1734566"/>
            <a:ext cx="11078845" cy="11569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b="1" spc="-585" dirty="0" smtClean="0">
                <a:solidFill>
                  <a:srgbClr val="205868"/>
                </a:solidFill>
                <a:latin typeface="Arial"/>
                <a:cs typeface="Arial"/>
              </a:rPr>
              <a:t>Р</a:t>
            </a:r>
            <a:r>
              <a:rPr sz="3600" b="1" spc="-530" dirty="0" smtClean="0">
                <a:solidFill>
                  <a:srgbClr val="205868"/>
                </a:solidFill>
                <a:latin typeface="Arial"/>
                <a:cs typeface="Arial"/>
              </a:rPr>
              <a:t>А</a:t>
            </a:r>
            <a:r>
              <a:rPr sz="3600" b="1" spc="-345" dirty="0" smtClean="0">
                <a:solidFill>
                  <a:srgbClr val="205868"/>
                </a:solidFill>
                <a:latin typeface="Arial"/>
                <a:cs typeface="Arial"/>
              </a:rPr>
              <a:t>З</a:t>
            </a:r>
            <a:r>
              <a:rPr sz="3600" b="1" spc="-455" dirty="0" smtClean="0">
                <a:solidFill>
                  <a:srgbClr val="205868"/>
                </a:solidFill>
                <a:latin typeface="Arial"/>
                <a:cs typeface="Arial"/>
              </a:rPr>
              <a:t>Г</a:t>
            </a:r>
            <a:r>
              <a:rPr sz="3600" b="1" spc="-755" dirty="0" smtClean="0">
                <a:solidFill>
                  <a:srgbClr val="205868"/>
                </a:solidFill>
                <a:latin typeface="Arial"/>
                <a:cs typeface="Arial"/>
              </a:rPr>
              <a:t>О</a:t>
            </a:r>
            <a:r>
              <a:rPr sz="3600" b="1" spc="-415" dirty="0" smtClean="0">
                <a:solidFill>
                  <a:srgbClr val="205868"/>
                </a:solidFill>
                <a:latin typeface="Arial"/>
                <a:cs typeface="Arial"/>
              </a:rPr>
              <a:t>В</a:t>
            </a:r>
            <a:r>
              <a:rPr sz="3600" b="1" spc="-755" dirty="0" smtClean="0">
                <a:solidFill>
                  <a:srgbClr val="205868"/>
                </a:solidFill>
                <a:latin typeface="Arial"/>
                <a:cs typeface="Arial"/>
              </a:rPr>
              <a:t>О</a:t>
            </a:r>
            <a:r>
              <a:rPr sz="3600" b="1" spc="-555" dirty="0" smtClean="0">
                <a:solidFill>
                  <a:srgbClr val="205868"/>
                </a:solidFill>
                <a:latin typeface="Arial"/>
                <a:cs typeface="Arial"/>
              </a:rPr>
              <a:t>Р</a:t>
            </a:r>
            <a:r>
              <a:rPr sz="3600" b="1" spc="-575" dirty="0" smtClean="0">
                <a:solidFill>
                  <a:srgbClr val="205868"/>
                </a:solidFill>
                <a:latin typeface="Arial"/>
                <a:cs typeface="Arial"/>
              </a:rPr>
              <a:t>Ы</a:t>
            </a:r>
            <a:r>
              <a:rPr sz="3600" b="1" spc="60" dirty="0" smtClean="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600" b="1" spc="-869" dirty="0" smtClean="0">
                <a:solidFill>
                  <a:srgbClr val="205868"/>
                </a:solidFill>
                <a:latin typeface="Arial"/>
                <a:cs typeface="Arial"/>
              </a:rPr>
              <a:t>О</a:t>
            </a:r>
            <a:r>
              <a:rPr sz="3600" b="1" spc="60" dirty="0" smtClean="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600" b="1" spc="-415" dirty="0" smtClean="0">
                <a:solidFill>
                  <a:srgbClr val="205868"/>
                </a:solidFill>
                <a:latin typeface="Arial"/>
                <a:cs typeface="Arial"/>
              </a:rPr>
              <a:t>В</a:t>
            </a:r>
            <a:r>
              <a:rPr sz="3600" b="1" spc="-530" dirty="0" smtClean="0">
                <a:solidFill>
                  <a:srgbClr val="205868"/>
                </a:solidFill>
                <a:latin typeface="Arial"/>
                <a:cs typeface="Arial"/>
              </a:rPr>
              <a:t>А</a:t>
            </a:r>
            <a:r>
              <a:rPr sz="3600" b="1" spc="-785" dirty="0" smtClean="0">
                <a:solidFill>
                  <a:srgbClr val="205868"/>
                </a:solidFill>
                <a:latin typeface="Arial"/>
                <a:cs typeface="Arial"/>
              </a:rPr>
              <a:t>Ж</a:t>
            </a:r>
            <a:r>
              <a:rPr sz="3600" b="1" spc="-490" dirty="0" smtClean="0">
                <a:solidFill>
                  <a:srgbClr val="205868"/>
                </a:solidFill>
                <a:latin typeface="Arial"/>
                <a:cs typeface="Arial"/>
              </a:rPr>
              <a:t>Н</a:t>
            </a:r>
            <a:r>
              <a:rPr sz="3600" b="1" spc="-755" dirty="0" smtClean="0">
                <a:solidFill>
                  <a:srgbClr val="205868"/>
                </a:solidFill>
                <a:latin typeface="Arial"/>
                <a:cs typeface="Arial"/>
              </a:rPr>
              <a:t>О</a:t>
            </a:r>
            <a:r>
              <a:rPr sz="3600" b="1" spc="-630" dirty="0" smtClean="0">
                <a:solidFill>
                  <a:srgbClr val="205868"/>
                </a:solidFill>
                <a:latin typeface="Arial"/>
                <a:cs typeface="Arial"/>
              </a:rPr>
              <a:t>М</a:t>
            </a:r>
            <a:endParaRPr sz="3600" b="1" dirty="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19"/>
              </a:spcBef>
            </a:pPr>
            <a:endParaRPr sz="9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7023734">
              <a:lnSpc>
                <a:spcPts val="287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29" dirty="0" smtClean="0">
                <a:latin typeface="Arial"/>
                <a:cs typeface="Arial"/>
              </a:rPr>
              <a:t>с</a:t>
            </a:r>
            <a:r>
              <a:rPr sz="2400" spc="-250" dirty="0" smtClean="0">
                <a:latin typeface="Arial"/>
                <a:cs typeface="Arial"/>
              </a:rPr>
              <a:t>нят</a:t>
            </a:r>
            <a:r>
              <a:rPr sz="2400" spc="-280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50" dirty="0" smtClean="0">
                <a:latin typeface="Arial"/>
                <a:cs typeface="Arial"/>
              </a:rPr>
              <a:t>блокады</a:t>
            </a:r>
            <a:r>
              <a:rPr sz="2400" spc="-105" dirty="0" smtClean="0">
                <a:latin typeface="Arial"/>
                <a:cs typeface="Arial"/>
              </a:rPr>
              <a:t> </a:t>
            </a:r>
            <a:r>
              <a:rPr sz="2400" spc="-235" dirty="0" smtClean="0">
                <a:latin typeface="Arial"/>
                <a:cs typeface="Arial"/>
              </a:rPr>
              <a:t>Ленинг</a:t>
            </a:r>
            <a:r>
              <a:rPr sz="2400" spc="-250" dirty="0" smtClean="0">
                <a:latin typeface="Arial"/>
                <a:cs typeface="Arial"/>
              </a:rPr>
              <a:t>р</a:t>
            </a:r>
            <a:r>
              <a:rPr sz="2400" spc="-285" dirty="0" smtClean="0">
                <a:latin typeface="Arial"/>
                <a:cs typeface="Arial"/>
              </a:rPr>
              <a:t>ада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39" y="2679827"/>
            <a:ext cx="1588770" cy="3771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 smtClean="0">
                <a:latin typeface="Arial"/>
                <a:cs typeface="Arial"/>
              </a:rPr>
              <a:t>•</a:t>
            </a:r>
            <a:r>
              <a:rPr sz="2400" spc="-245" dirty="0" smtClean="0">
                <a:latin typeface="Arial"/>
                <a:cs typeface="Arial"/>
              </a:rPr>
              <a:t>Д</a:t>
            </a:r>
            <a:r>
              <a:rPr sz="2400" spc="-210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30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знан</a:t>
            </a:r>
            <a:r>
              <a:rPr sz="2400" spc="-265" dirty="0" smtClean="0">
                <a:latin typeface="Arial"/>
                <a:cs typeface="Arial"/>
              </a:rPr>
              <a:t>и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65" dirty="0" smtClean="0">
                <a:latin typeface="Arial"/>
                <a:cs typeface="Arial"/>
              </a:rPr>
              <a:t>Наша</a:t>
            </a:r>
            <a:r>
              <a:rPr sz="2400" spc="-125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стр</a:t>
            </a:r>
            <a:r>
              <a:rPr sz="2400" spc="-305" dirty="0" smtClean="0">
                <a:latin typeface="Arial"/>
                <a:cs typeface="Arial"/>
              </a:rPr>
              <a:t>а</a:t>
            </a:r>
            <a:r>
              <a:rPr sz="2400" spc="-280" dirty="0" smtClean="0">
                <a:latin typeface="Arial"/>
                <a:cs typeface="Arial"/>
              </a:rPr>
              <a:t>на</a:t>
            </a:r>
            <a:r>
              <a:rPr sz="2400" spc="-105" dirty="0" smtClean="0">
                <a:latin typeface="Arial"/>
                <a:cs typeface="Arial"/>
              </a:rPr>
              <a:t> </a:t>
            </a:r>
            <a:r>
              <a:rPr sz="2400" spc="-160" dirty="0" smtClean="0">
                <a:latin typeface="Arial"/>
                <a:cs typeface="Arial"/>
              </a:rPr>
              <a:t>–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95" dirty="0" smtClean="0">
                <a:latin typeface="Arial"/>
                <a:cs typeface="Arial"/>
              </a:rPr>
              <a:t>Росс</a:t>
            </a:r>
            <a:r>
              <a:rPr sz="2400" spc="-305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45" dirty="0" smtClean="0">
                <a:latin typeface="Arial"/>
                <a:cs typeface="Arial"/>
              </a:rPr>
              <a:t>165</a:t>
            </a:r>
            <a:r>
              <a:rPr sz="2400" spc="-130" dirty="0" smtClean="0">
                <a:latin typeface="Arial"/>
                <a:cs typeface="Arial"/>
              </a:rPr>
              <a:t> </a:t>
            </a:r>
            <a:r>
              <a:rPr sz="2400" spc="-285" dirty="0" smtClean="0">
                <a:latin typeface="Arial"/>
                <a:cs typeface="Arial"/>
              </a:rPr>
              <a:t>лет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со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дня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рожд</a:t>
            </a:r>
            <a:r>
              <a:rPr sz="2400" spc="-265" dirty="0" smtClean="0">
                <a:latin typeface="Arial"/>
                <a:cs typeface="Arial"/>
              </a:rPr>
              <a:t>е</a:t>
            </a:r>
            <a:r>
              <a:rPr sz="2400" spc="-254" dirty="0" smtClean="0">
                <a:latin typeface="Arial"/>
                <a:cs typeface="Arial"/>
              </a:rPr>
              <a:t>ния</a:t>
            </a:r>
            <a:r>
              <a:rPr sz="2400" spc="-105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К</a:t>
            </a:r>
            <a:r>
              <a:rPr sz="2400" spc="-130" dirty="0" smtClean="0">
                <a:latin typeface="Arial"/>
                <a:cs typeface="Arial"/>
              </a:rPr>
              <a:t>.</a:t>
            </a:r>
            <a:r>
              <a:rPr sz="2400" spc="-360" dirty="0" smtClean="0">
                <a:latin typeface="Arial"/>
                <a:cs typeface="Arial"/>
              </a:rPr>
              <a:t>Э.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05" dirty="0" smtClean="0">
                <a:latin typeface="Arial"/>
                <a:cs typeface="Arial"/>
              </a:rPr>
              <a:t>Ц</a:t>
            </a:r>
            <a:r>
              <a:rPr sz="2400" spc="-245" dirty="0" smtClean="0">
                <a:latin typeface="Arial"/>
                <a:cs typeface="Arial"/>
              </a:rPr>
              <a:t>и</a:t>
            </a:r>
            <a:r>
              <a:rPr sz="2400" spc="-235" dirty="0" smtClean="0">
                <a:latin typeface="Arial"/>
                <a:cs typeface="Arial"/>
              </a:rPr>
              <a:t>олковского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80" dirty="0" smtClean="0">
                <a:latin typeface="Arial"/>
                <a:cs typeface="Arial"/>
              </a:rPr>
              <a:t>м</a:t>
            </a:r>
            <a:r>
              <a:rPr sz="2400" spc="-290" dirty="0" smtClean="0">
                <a:latin typeface="Arial"/>
                <a:cs typeface="Arial"/>
              </a:rPr>
              <a:t>у</a:t>
            </a:r>
            <a:r>
              <a:rPr sz="2400" spc="-185" dirty="0" smtClean="0">
                <a:latin typeface="Arial"/>
                <a:cs typeface="Arial"/>
              </a:rPr>
              <a:t>зыки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пож</a:t>
            </a:r>
            <a:r>
              <a:rPr sz="2400" spc="-265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лого</a:t>
            </a:r>
            <a:r>
              <a:rPr sz="2400" spc="-110" dirty="0" smtClean="0">
                <a:latin typeface="Arial"/>
                <a:cs typeface="Arial"/>
              </a:rPr>
              <a:t> </a:t>
            </a:r>
            <a:r>
              <a:rPr sz="2400" spc="-260" dirty="0" smtClean="0">
                <a:latin typeface="Arial"/>
                <a:cs typeface="Arial"/>
              </a:rPr>
              <a:t>человека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у</a:t>
            </a:r>
            <a:r>
              <a:rPr sz="2400" spc="-275" dirty="0" smtClean="0">
                <a:latin typeface="Arial"/>
                <a:cs typeface="Arial"/>
              </a:rPr>
              <a:t>чителя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25" dirty="0" smtClean="0">
                <a:latin typeface="Arial"/>
                <a:cs typeface="Arial"/>
              </a:rPr>
              <a:t>о</a:t>
            </a:r>
            <a:r>
              <a:rPr sz="2400" spc="-275" dirty="0" smtClean="0">
                <a:latin typeface="Arial"/>
                <a:cs typeface="Arial"/>
              </a:rPr>
              <a:t>тца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05" dirty="0" smtClean="0">
                <a:latin typeface="Arial"/>
                <a:cs typeface="Arial"/>
              </a:rPr>
              <a:t>Тради</a:t>
            </a:r>
            <a:r>
              <a:rPr sz="2400" spc="-265" dirty="0" smtClean="0">
                <a:latin typeface="Arial"/>
                <a:cs typeface="Arial"/>
              </a:rPr>
              <a:t>ционные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00" dirty="0" smtClean="0">
                <a:latin typeface="Arial"/>
                <a:cs typeface="Arial"/>
              </a:rPr>
              <a:t>семейные</a:t>
            </a:r>
            <a:r>
              <a:rPr sz="2400" spc="-95" dirty="0" smtClean="0">
                <a:latin typeface="Arial"/>
                <a:cs typeface="Arial"/>
              </a:rPr>
              <a:t> </a:t>
            </a:r>
            <a:r>
              <a:rPr sz="2400" spc="-260" dirty="0" smtClean="0">
                <a:latin typeface="Arial"/>
                <a:cs typeface="Arial"/>
              </a:rPr>
              <a:t>ценности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на</a:t>
            </a:r>
            <a:r>
              <a:rPr sz="2400" spc="-295" dirty="0" smtClean="0">
                <a:latin typeface="Arial"/>
                <a:cs typeface="Arial"/>
              </a:rPr>
              <a:t>р</a:t>
            </a:r>
            <a:r>
              <a:rPr sz="2400" spc="-270" dirty="0" smtClean="0">
                <a:latin typeface="Arial"/>
                <a:cs typeface="Arial"/>
              </a:rPr>
              <a:t>одного</a:t>
            </a:r>
            <a:r>
              <a:rPr sz="2400" spc="-95" dirty="0" smtClean="0">
                <a:latin typeface="Arial"/>
                <a:cs typeface="Arial"/>
              </a:rPr>
              <a:t> </a:t>
            </a:r>
            <a:r>
              <a:rPr sz="2400" spc="-275" dirty="0" smtClean="0">
                <a:latin typeface="Arial"/>
                <a:cs typeface="Arial"/>
              </a:rPr>
              <a:t>ед</a:t>
            </a:r>
            <a:r>
              <a:rPr sz="2400" spc="-280" dirty="0" smtClean="0">
                <a:latin typeface="Arial"/>
                <a:cs typeface="Arial"/>
              </a:rPr>
              <a:t>и</a:t>
            </a:r>
            <a:r>
              <a:rPr sz="2400" spc="-265" dirty="0" smtClean="0">
                <a:latin typeface="Arial"/>
                <a:cs typeface="Arial"/>
              </a:rPr>
              <a:t>нства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40" dirty="0" smtClean="0">
                <a:latin typeface="Arial"/>
                <a:cs typeface="Arial"/>
              </a:rPr>
              <a:t>Мы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95" dirty="0" smtClean="0">
                <a:latin typeface="Arial"/>
                <a:cs typeface="Arial"/>
              </a:rPr>
              <a:t>р</a:t>
            </a:r>
            <a:r>
              <a:rPr sz="2400" spc="-305" dirty="0" smtClean="0">
                <a:latin typeface="Arial"/>
                <a:cs typeface="Arial"/>
              </a:rPr>
              <a:t>а</a:t>
            </a:r>
            <a:r>
              <a:rPr sz="2400" spc="-225" dirty="0" smtClean="0">
                <a:latin typeface="Arial"/>
                <a:cs typeface="Arial"/>
              </a:rPr>
              <a:t>зны</a:t>
            </a:r>
            <a:r>
              <a:rPr sz="2400" spc="-285" dirty="0" smtClean="0">
                <a:latin typeface="Arial"/>
                <a:cs typeface="Arial"/>
              </a:rPr>
              <a:t>е,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25" dirty="0" smtClean="0">
                <a:latin typeface="Arial"/>
                <a:cs typeface="Arial"/>
              </a:rPr>
              <a:t>мы</a:t>
            </a:r>
            <a:r>
              <a:rPr sz="2400" spc="-105" dirty="0" smtClean="0">
                <a:latin typeface="Arial"/>
                <a:cs typeface="Arial"/>
              </a:rPr>
              <a:t> </a:t>
            </a:r>
            <a:r>
              <a:rPr sz="2400" spc="-305" dirty="0" smtClean="0">
                <a:latin typeface="Arial"/>
                <a:cs typeface="Arial"/>
              </a:rPr>
              <a:t>вместе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400" dirty="0" smtClean="0">
                <a:latin typeface="Arial"/>
                <a:cs typeface="Arial"/>
              </a:rPr>
              <a:t>м</a:t>
            </a:r>
            <a:r>
              <a:rPr sz="2400" spc="-335" dirty="0" smtClean="0">
                <a:latin typeface="Arial"/>
                <a:cs typeface="Arial"/>
              </a:rPr>
              <a:t>а</a:t>
            </a:r>
            <a:r>
              <a:rPr sz="2400" spc="-285" dirty="0" smtClean="0">
                <a:latin typeface="Arial"/>
                <a:cs typeface="Arial"/>
              </a:rPr>
              <a:t>тери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15" dirty="0" smtClean="0">
                <a:latin typeface="Arial"/>
                <a:cs typeface="Arial"/>
              </a:rPr>
              <a:t>Символы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85" dirty="0" smtClean="0">
                <a:latin typeface="Arial"/>
                <a:cs typeface="Arial"/>
              </a:rPr>
              <a:t>России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95" dirty="0" smtClean="0">
                <a:latin typeface="Arial"/>
                <a:cs typeface="Arial"/>
              </a:rPr>
              <a:t>Волонтеры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90" dirty="0" smtClean="0">
                <a:latin typeface="Arial"/>
                <a:cs typeface="Arial"/>
              </a:rPr>
              <a:t>Г</a:t>
            </a:r>
            <a:r>
              <a:rPr sz="2400" spc="-310" dirty="0" smtClean="0">
                <a:latin typeface="Arial"/>
                <a:cs typeface="Arial"/>
              </a:rPr>
              <a:t>еро</a:t>
            </a:r>
            <a:r>
              <a:rPr sz="2400" spc="-320" dirty="0" smtClean="0">
                <a:latin typeface="Arial"/>
                <a:cs typeface="Arial"/>
              </a:rPr>
              <a:t>е</a:t>
            </a:r>
            <a:r>
              <a:rPr sz="2400" spc="-285" dirty="0" smtClean="0">
                <a:latin typeface="Arial"/>
                <a:cs typeface="Arial"/>
              </a:rPr>
              <a:t>в</a:t>
            </a:r>
            <a:r>
              <a:rPr sz="2400" spc="-95" dirty="0" smtClean="0">
                <a:latin typeface="Arial"/>
                <a:cs typeface="Arial"/>
              </a:rPr>
              <a:t> </a:t>
            </a:r>
            <a:r>
              <a:rPr sz="2400" spc="-315" dirty="0" smtClean="0">
                <a:latin typeface="Arial"/>
                <a:cs typeface="Arial"/>
              </a:rPr>
              <a:t>Отечества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Конст</a:t>
            </a:r>
            <a:r>
              <a:rPr sz="2400" spc="-265" dirty="0" smtClean="0">
                <a:latin typeface="Arial"/>
                <a:cs typeface="Arial"/>
              </a:rPr>
              <a:t>и</a:t>
            </a:r>
            <a:r>
              <a:rPr sz="2400" spc="-245" dirty="0" smtClean="0">
                <a:latin typeface="Arial"/>
                <a:cs typeface="Arial"/>
              </a:rPr>
              <a:t>ту</a:t>
            </a:r>
            <a:r>
              <a:rPr sz="2400" spc="-300" dirty="0" smtClean="0">
                <a:latin typeface="Arial"/>
                <a:cs typeface="Arial"/>
              </a:rPr>
              <a:t>ц</a:t>
            </a:r>
            <a:r>
              <a:rPr sz="2400" spc="-254" dirty="0" smtClean="0">
                <a:latin typeface="Arial"/>
                <a:cs typeface="Arial"/>
              </a:rPr>
              <a:t>ии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80" dirty="0" smtClean="0">
                <a:latin typeface="Arial"/>
                <a:cs typeface="Arial"/>
              </a:rPr>
              <a:t>Тема</a:t>
            </a:r>
            <a:r>
              <a:rPr sz="2400" spc="-125" dirty="0" smtClean="0">
                <a:latin typeface="Arial"/>
                <a:cs typeface="Arial"/>
              </a:rPr>
              <a:t> </a:t>
            </a:r>
            <a:r>
              <a:rPr sz="2400" spc="-275" dirty="0" smtClean="0">
                <a:latin typeface="Arial"/>
                <a:cs typeface="Arial"/>
              </a:rPr>
              <a:t>нового</a:t>
            </a:r>
            <a:r>
              <a:rPr sz="2400" spc="-95" dirty="0" smtClean="0">
                <a:latin typeface="Arial"/>
                <a:cs typeface="Arial"/>
              </a:rPr>
              <a:t> </a:t>
            </a:r>
            <a:r>
              <a:rPr sz="2400" spc="-250" dirty="0" smtClean="0">
                <a:latin typeface="Arial"/>
                <a:cs typeface="Arial"/>
              </a:rPr>
              <a:t>года.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25" dirty="0" smtClean="0">
                <a:latin typeface="Arial"/>
                <a:cs typeface="Arial"/>
              </a:rPr>
              <a:t>Семейные</a:t>
            </a:r>
            <a:r>
              <a:rPr sz="2400" spc="-95" dirty="0" smtClean="0">
                <a:latin typeface="Arial"/>
                <a:cs typeface="Arial"/>
              </a:rPr>
              <a:t> </a:t>
            </a:r>
            <a:r>
              <a:rPr sz="2400" spc="-250" dirty="0" smtClean="0">
                <a:latin typeface="Arial"/>
                <a:cs typeface="Arial"/>
              </a:rPr>
              <a:t>праздн</a:t>
            </a:r>
            <a:r>
              <a:rPr sz="2400" spc="-265" dirty="0" smtClean="0">
                <a:latin typeface="Arial"/>
                <a:cs typeface="Arial"/>
              </a:rPr>
              <a:t>и</a:t>
            </a:r>
            <a:r>
              <a:rPr sz="2400" spc="-160" dirty="0" smtClean="0">
                <a:latin typeface="Arial"/>
                <a:cs typeface="Arial"/>
              </a:rPr>
              <a:t>ки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00" dirty="0" smtClean="0">
                <a:latin typeface="Arial"/>
                <a:cs typeface="Arial"/>
              </a:rPr>
              <a:t>мечты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 smtClean="0">
                <a:latin typeface="Arial"/>
                <a:cs typeface="Arial"/>
              </a:rPr>
              <a:t>•</a:t>
            </a:r>
            <a:r>
              <a:rPr sz="2400" spc="-315" dirty="0" smtClean="0">
                <a:latin typeface="Arial"/>
                <a:cs typeface="Arial"/>
              </a:rPr>
              <a:t>Рожд</a:t>
            </a:r>
            <a:r>
              <a:rPr sz="2400" spc="-295" dirty="0" smtClean="0">
                <a:latin typeface="Arial"/>
                <a:cs typeface="Arial"/>
              </a:rPr>
              <a:t>е</a:t>
            </a:r>
            <a:r>
              <a:rPr sz="2400" spc="-254" dirty="0" smtClean="0">
                <a:latin typeface="Arial"/>
                <a:cs typeface="Arial"/>
              </a:rPr>
              <a:t>ст</a:t>
            </a:r>
            <a:r>
              <a:rPr sz="2400" spc="-295" dirty="0" smtClean="0">
                <a:latin typeface="Arial"/>
                <a:cs typeface="Arial"/>
              </a:rPr>
              <a:t>в</a:t>
            </a:r>
            <a:r>
              <a:rPr sz="2400" spc="-325" dirty="0" smtClean="0">
                <a:latin typeface="Arial"/>
                <a:cs typeface="Arial"/>
              </a:rPr>
              <a:t>о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05" dirty="0" smtClean="0">
                <a:latin typeface="Arial"/>
                <a:cs typeface="Arial"/>
              </a:rPr>
              <a:t>Ц</a:t>
            </a:r>
            <a:r>
              <a:rPr sz="2400" spc="-240" dirty="0" smtClean="0">
                <a:latin typeface="Arial"/>
                <a:cs typeface="Arial"/>
              </a:rPr>
              <a:t>и</a:t>
            </a:r>
            <a:r>
              <a:rPr sz="2400" spc="-330" dirty="0" smtClean="0">
                <a:latin typeface="Arial"/>
                <a:cs typeface="Arial"/>
              </a:rPr>
              <a:t>фровая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безопасность</a:t>
            </a:r>
            <a:r>
              <a:rPr sz="2400" spc="-110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10" dirty="0" smtClean="0">
                <a:latin typeface="Arial"/>
                <a:cs typeface="Arial"/>
              </a:rPr>
              <a:t>гиг</a:t>
            </a:r>
            <a:r>
              <a:rPr sz="2400" spc="-280" dirty="0" smtClean="0">
                <a:latin typeface="Arial"/>
                <a:cs typeface="Arial"/>
              </a:rPr>
              <a:t>и</a:t>
            </a:r>
            <a:r>
              <a:rPr sz="2400" spc="-295" dirty="0" smtClean="0">
                <a:latin typeface="Arial"/>
                <a:cs typeface="Arial"/>
              </a:rPr>
              <a:t>ена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школьника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15" dirty="0" smtClean="0">
                <a:latin typeface="Arial"/>
                <a:cs typeface="Arial"/>
              </a:rPr>
              <a:t>160</a:t>
            </a:r>
            <a:r>
              <a:rPr sz="2400" spc="-130" dirty="0" smtClean="0">
                <a:latin typeface="Arial"/>
                <a:cs typeface="Arial"/>
              </a:rPr>
              <a:t> </a:t>
            </a:r>
            <a:r>
              <a:rPr sz="2400" spc="-285" dirty="0" smtClean="0">
                <a:latin typeface="Arial"/>
                <a:cs typeface="Arial"/>
              </a:rPr>
              <a:t>лет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со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дня</a:t>
            </a:r>
            <a:r>
              <a:rPr sz="2400" spc="-135" dirty="0" smtClean="0">
                <a:latin typeface="Arial"/>
                <a:cs typeface="Arial"/>
              </a:rPr>
              <a:t> </a:t>
            </a:r>
            <a:r>
              <a:rPr sz="2400" spc="-265" dirty="0" smtClean="0">
                <a:latin typeface="Arial"/>
                <a:cs typeface="Arial"/>
              </a:rPr>
              <a:t>рождени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К</a:t>
            </a:r>
            <a:r>
              <a:rPr sz="2400" spc="-130" dirty="0" smtClean="0">
                <a:latin typeface="Arial"/>
                <a:cs typeface="Arial"/>
              </a:rPr>
              <a:t>.</a:t>
            </a:r>
            <a:r>
              <a:rPr sz="2400" spc="-360" dirty="0" smtClean="0">
                <a:latin typeface="Arial"/>
                <a:cs typeface="Arial"/>
              </a:rPr>
              <a:t>С.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70" dirty="0" smtClean="0">
                <a:latin typeface="Arial"/>
                <a:cs typeface="Arial"/>
              </a:rPr>
              <a:t>Ст</a:t>
            </a:r>
            <a:r>
              <a:rPr sz="2400" spc="-360" dirty="0" smtClean="0">
                <a:latin typeface="Arial"/>
                <a:cs typeface="Arial"/>
              </a:rPr>
              <a:t>а</a:t>
            </a:r>
            <a:r>
              <a:rPr sz="2400" spc="-250" dirty="0" smtClean="0">
                <a:latin typeface="Arial"/>
                <a:cs typeface="Arial"/>
              </a:rPr>
              <a:t>нислав</a:t>
            </a:r>
            <a:r>
              <a:rPr sz="2400" spc="-240" dirty="0" smtClean="0">
                <a:latin typeface="Arial"/>
                <a:cs typeface="Arial"/>
              </a:rPr>
              <a:t>с</a:t>
            </a:r>
            <a:r>
              <a:rPr sz="2400" spc="-220" dirty="0" smtClean="0">
                <a:latin typeface="Arial"/>
                <a:cs typeface="Arial"/>
              </a:rPr>
              <a:t>кого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80" dirty="0" smtClean="0">
                <a:latin typeface="Arial"/>
                <a:cs typeface="Arial"/>
              </a:rPr>
              <a:t>р</a:t>
            </a:r>
            <a:r>
              <a:rPr sz="2400" spc="-250" dirty="0" smtClean="0">
                <a:latin typeface="Arial"/>
                <a:cs typeface="Arial"/>
              </a:rPr>
              <a:t>осс</a:t>
            </a:r>
            <a:r>
              <a:rPr sz="2400" spc="-280" dirty="0" smtClean="0">
                <a:latin typeface="Arial"/>
                <a:cs typeface="Arial"/>
              </a:rPr>
              <a:t>и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r>
              <a:rPr sz="2400" spc="-240" dirty="0" smtClean="0">
                <a:latin typeface="Arial"/>
                <a:cs typeface="Arial"/>
              </a:rPr>
              <a:t>с</a:t>
            </a:r>
            <a:r>
              <a:rPr sz="2400" spc="-170" dirty="0" smtClean="0">
                <a:latin typeface="Arial"/>
                <a:cs typeface="Arial"/>
              </a:rPr>
              <a:t>к</a:t>
            </a:r>
            <a:r>
              <a:rPr sz="2400" spc="-210" dirty="0" smtClean="0">
                <a:latin typeface="Arial"/>
                <a:cs typeface="Arial"/>
              </a:rPr>
              <a:t>о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r>
              <a:rPr sz="2400" spc="-75" dirty="0" smtClean="0">
                <a:latin typeface="Arial"/>
                <a:cs typeface="Arial"/>
              </a:rPr>
              <a:t> </a:t>
            </a:r>
            <a:r>
              <a:rPr sz="2400" spc="-225" dirty="0" smtClean="0">
                <a:latin typeface="Arial"/>
                <a:cs typeface="Arial"/>
              </a:rPr>
              <a:t>науки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95" dirty="0" smtClean="0">
                <a:latin typeface="Arial"/>
                <a:cs typeface="Arial"/>
              </a:rPr>
              <a:t>Росс</a:t>
            </a:r>
            <a:r>
              <a:rPr sz="2400" spc="-305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05" dirty="0" smtClean="0">
                <a:latin typeface="Arial"/>
                <a:cs typeface="Arial"/>
              </a:rPr>
              <a:t>мир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з</a:t>
            </a:r>
            <a:r>
              <a:rPr sz="2400" spc="-305" dirty="0" smtClean="0">
                <a:latin typeface="Arial"/>
                <a:cs typeface="Arial"/>
              </a:rPr>
              <a:t>а</a:t>
            </a:r>
            <a:r>
              <a:rPr sz="2400" spc="-260" dirty="0" smtClean="0">
                <a:latin typeface="Arial"/>
                <a:cs typeface="Arial"/>
              </a:rPr>
              <a:t>щитника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15" dirty="0" smtClean="0">
                <a:latin typeface="Arial"/>
                <a:cs typeface="Arial"/>
              </a:rPr>
              <a:t>Отечества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20" dirty="0" smtClean="0">
                <a:latin typeface="Arial"/>
                <a:cs typeface="Arial"/>
              </a:rPr>
              <a:t>Забота</a:t>
            </a:r>
            <a:r>
              <a:rPr sz="2400" spc="-130" dirty="0" smtClean="0">
                <a:latin typeface="Arial"/>
                <a:cs typeface="Arial"/>
              </a:rPr>
              <a:t> </a:t>
            </a:r>
            <a:r>
              <a:rPr sz="2400" spc="-325" dirty="0" smtClean="0">
                <a:latin typeface="Arial"/>
                <a:cs typeface="Arial"/>
              </a:rPr>
              <a:t>о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каждом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 smtClean="0">
                <a:latin typeface="Arial"/>
                <a:cs typeface="Arial"/>
              </a:rPr>
              <a:t>•</a:t>
            </a:r>
            <a:r>
              <a:rPr sz="2400" spc="-315" dirty="0" smtClean="0">
                <a:latin typeface="Arial"/>
                <a:cs typeface="Arial"/>
              </a:rPr>
              <a:t>Меж</a:t>
            </a:r>
            <a:r>
              <a:rPr sz="2400" spc="-280" dirty="0" smtClean="0">
                <a:latin typeface="Arial"/>
                <a:cs typeface="Arial"/>
              </a:rPr>
              <a:t>д</a:t>
            </a:r>
            <a:r>
              <a:rPr sz="2400" spc="-265" dirty="0" smtClean="0">
                <a:latin typeface="Arial"/>
                <a:cs typeface="Arial"/>
              </a:rPr>
              <a:t>ун</a:t>
            </a:r>
            <a:r>
              <a:rPr sz="2400" spc="-295" dirty="0" smtClean="0">
                <a:latin typeface="Arial"/>
                <a:cs typeface="Arial"/>
              </a:rPr>
              <a:t>а</a:t>
            </a:r>
            <a:r>
              <a:rPr sz="2400" spc="-270" dirty="0" smtClean="0">
                <a:latin typeface="Arial"/>
                <a:cs typeface="Arial"/>
              </a:rPr>
              <a:t>ро</a:t>
            </a:r>
            <a:r>
              <a:rPr sz="2400" spc="-290" dirty="0" smtClean="0">
                <a:latin typeface="Arial"/>
                <a:cs typeface="Arial"/>
              </a:rPr>
              <a:t>д</a:t>
            </a:r>
            <a:r>
              <a:rPr sz="2400" spc="-235" dirty="0" smtClean="0">
                <a:latin typeface="Arial"/>
                <a:cs typeface="Arial"/>
              </a:rPr>
              <a:t>ный</a:t>
            </a:r>
            <a:r>
              <a:rPr sz="2400" spc="-110" dirty="0" smtClean="0">
                <a:latin typeface="Arial"/>
                <a:cs typeface="Arial"/>
              </a:rPr>
              <a:t> </a:t>
            </a:r>
            <a:r>
              <a:rPr sz="2400" spc="-225" dirty="0" smtClean="0">
                <a:latin typeface="Arial"/>
                <a:cs typeface="Arial"/>
              </a:rPr>
              <a:t>женск</a:t>
            </a:r>
            <a:r>
              <a:rPr sz="2400" spc="-245" dirty="0" smtClean="0">
                <a:latin typeface="Arial"/>
                <a:cs typeface="Arial"/>
              </a:rPr>
              <a:t>и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день</a:t>
            </a:r>
            <a:endParaRPr sz="2400">
              <a:latin typeface="Arial"/>
              <a:cs typeface="Arial"/>
            </a:endParaRPr>
          </a:p>
          <a:p>
            <a:pPr marL="12700" marR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95" dirty="0" smtClean="0">
                <a:latin typeface="Arial"/>
                <a:cs typeface="Arial"/>
              </a:rPr>
              <a:t>110</a:t>
            </a:r>
            <a:r>
              <a:rPr sz="2400" spc="-140" dirty="0" smtClean="0">
                <a:latin typeface="Arial"/>
                <a:cs typeface="Arial"/>
              </a:rPr>
              <a:t> </a:t>
            </a:r>
            <a:r>
              <a:rPr sz="2400" spc="-285" dirty="0" smtClean="0">
                <a:latin typeface="Arial"/>
                <a:cs typeface="Arial"/>
              </a:rPr>
              <a:t>лет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со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45" dirty="0" smtClean="0">
                <a:latin typeface="Arial"/>
                <a:cs typeface="Arial"/>
              </a:rPr>
              <a:t>дня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рожд</a:t>
            </a:r>
            <a:r>
              <a:rPr sz="2400" spc="-265" dirty="0" smtClean="0">
                <a:latin typeface="Arial"/>
                <a:cs typeface="Arial"/>
              </a:rPr>
              <a:t>е</a:t>
            </a:r>
            <a:r>
              <a:rPr sz="2400" spc="-254" dirty="0" smtClean="0">
                <a:latin typeface="Arial"/>
                <a:cs typeface="Arial"/>
              </a:rPr>
              <a:t>ния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00" dirty="0" smtClean="0">
                <a:latin typeface="Arial"/>
                <a:cs typeface="Arial"/>
              </a:rPr>
              <a:t>сове</a:t>
            </a:r>
            <a:r>
              <a:rPr sz="2400" spc="-265" dirty="0" smtClean="0">
                <a:latin typeface="Arial"/>
                <a:cs typeface="Arial"/>
              </a:rPr>
              <a:t>т</a:t>
            </a:r>
            <a:r>
              <a:rPr sz="2400" spc="-225" dirty="0" smtClean="0">
                <a:latin typeface="Arial"/>
                <a:cs typeface="Arial"/>
              </a:rPr>
              <a:t>ского</a:t>
            </a:r>
            <a:r>
              <a:rPr sz="2400" spc="-85" dirty="0" smtClean="0">
                <a:latin typeface="Arial"/>
                <a:cs typeface="Arial"/>
              </a:rPr>
              <a:t> </a:t>
            </a:r>
            <a:r>
              <a:rPr sz="2400" spc="-260" dirty="0" smtClean="0">
                <a:latin typeface="Arial"/>
                <a:cs typeface="Arial"/>
              </a:rPr>
              <a:t>пис</a:t>
            </a:r>
            <a:r>
              <a:rPr sz="2400" spc="-280" dirty="0" smtClean="0">
                <a:latin typeface="Arial"/>
                <a:cs typeface="Arial"/>
              </a:rPr>
              <a:t>а</a:t>
            </a:r>
            <a:r>
              <a:rPr sz="2400" spc="-285" dirty="0" smtClean="0">
                <a:latin typeface="Arial"/>
                <a:cs typeface="Arial"/>
              </a:rPr>
              <a:t>теля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75" dirty="0" smtClean="0">
                <a:latin typeface="Arial"/>
                <a:cs typeface="Arial"/>
              </a:rPr>
              <a:t>поэт</a:t>
            </a:r>
            <a:r>
              <a:rPr sz="2400" spc="-305" dirty="0" smtClean="0">
                <a:latin typeface="Arial"/>
                <a:cs typeface="Arial"/>
              </a:rPr>
              <a:t>а</a:t>
            </a:r>
            <a:r>
              <a:rPr sz="2400" spc="-225" dirty="0" smtClean="0">
                <a:latin typeface="Arial"/>
                <a:cs typeface="Arial"/>
              </a:rPr>
              <a:t>,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90" dirty="0" smtClean="0">
                <a:latin typeface="Arial"/>
                <a:cs typeface="Arial"/>
              </a:rPr>
              <a:t>авто</a:t>
            </a:r>
            <a:r>
              <a:rPr sz="2400" spc="-320" dirty="0" smtClean="0">
                <a:latin typeface="Arial"/>
                <a:cs typeface="Arial"/>
              </a:rPr>
              <a:t>р</a:t>
            </a:r>
            <a:r>
              <a:rPr sz="2400" spc="-325" dirty="0" smtClean="0">
                <a:latin typeface="Arial"/>
                <a:cs typeface="Arial"/>
              </a:rPr>
              <a:t>а</a:t>
            </a:r>
            <a:r>
              <a:rPr sz="2400" spc="-160" dirty="0" smtClean="0">
                <a:latin typeface="Arial"/>
                <a:cs typeface="Arial"/>
              </a:rPr>
              <a:t> </a:t>
            </a:r>
            <a:r>
              <a:rPr sz="2400" spc="-265" dirty="0" smtClean="0">
                <a:latin typeface="Arial"/>
                <a:cs typeface="Arial"/>
              </a:rPr>
              <a:t>слов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75" dirty="0" smtClean="0">
                <a:latin typeface="Arial"/>
                <a:cs typeface="Arial"/>
              </a:rPr>
              <a:t>гимнов</a:t>
            </a:r>
            <a:r>
              <a:rPr sz="2400" spc="-110" dirty="0" smtClean="0">
                <a:latin typeface="Arial"/>
                <a:cs typeface="Arial"/>
              </a:rPr>
              <a:t> </a:t>
            </a:r>
            <a:r>
              <a:rPr sz="2400" spc="-345" dirty="0" smtClean="0">
                <a:latin typeface="Arial"/>
                <a:cs typeface="Arial"/>
              </a:rPr>
              <a:t>РФ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495" dirty="0" smtClean="0">
                <a:latin typeface="Arial"/>
                <a:cs typeface="Arial"/>
              </a:rPr>
              <a:t>СССР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60" dirty="0" smtClean="0">
                <a:latin typeface="Arial"/>
                <a:cs typeface="Arial"/>
              </a:rPr>
              <a:t>С.</a:t>
            </a:r>
            <a:r>
              <a:rPr sz="2400" spc="-285" dirty="0" smtClean="0">
                <a:latin typeface="Arial"/>
                <a:cs typeface="Arial"/>
              </a:rPr>
              <a:t>В.</a:t>
            </a:r>
            <a:r>
              <a:rPr sz="2400" spc="-125" dirty="0" smtClean="0">
                <a:latin typeface="Arial"/>
                <a:cs typeface="Arial"/>
              </a:rPr>
              <a:t> </a:t>
            </a:r>
            <a:r>
              <a:rPr sz="2400" spc="-275" dirty="0" smtClean="0">
                <a:latin typeface="Arial"/>
                <a:cs typeface="Arial"/>
              </a:rPr>
              <a:t>Михалкова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90" dirty="0" smtClean="0">
                <a:latin typeface="Arial"/>
                <a:cs typeface="Arial"/>
              </a:rPr>
              <a:t>во</a:t>
            </a:r>
            <a:r>
              <a:rPr sz="2400" spc="-275" dirty="0" smtClean="0">
                <a:latin typeface="Arial"/>
                <a:cs typeface="Arial"/>
              </a:rPr>
              <a:t>ссое</a:t>
            </a:r>
            <a:r>
              <a:rPr sz="2400" spc="-305" dirty="0" smtClean="0">
                <a:latin typeface="Arial"/>
                <a:cs typeface="Arial"/>
              </a:rPr>
              <a:t>д</a:t>
            </a:r>
            <a:r>
              <a:rPr sz="2400" spc="-254" dirty="0" smtClean="0">
                <a:latin typeface="Arial"/>
                <a:cs typeface="Arial"/>
              </a:rPr>
              <a:t>инен</a:t>
            </a:r>
            <a:r>
              <a:rPr sz="2400" spc="-265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r>
              <a:rPr sz="2400" spc="-75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Кры</a:t>
            </a:r>
            <a:r>
              <a:rPr sz="2400" spc="-295" dirty="0" smtClean="0">
                <a:latin typeface="Arial"/>
                <a:cs typeface="Arial"/>
              </a:rPr>
              <a:t>м</a:t>
            </a:r>
            <a:r>
              <a:rPr sz="2400" spc="-325" dirty="0" smtClean="0">
                <a:latin typeface="Arial"/>
                <a:cs typeface="Arial"/>
              </a:rPr>
              <a:t>а</a:t>
            </a:r>
            <a:r>
              <a:rPr sz="2400" spc="-110" dirty="0" smtClean="0">
                <a:latin typeface="Arial"/>
                <a:cs typeface="Arial"/>
              </a:rPr>
              <a:t> </a:t>
            </a:r>
            <a:r>
              <a:rPr sz="2400" spc="-220" dirty="0" smtClean="0">
                <a:latin typeface="Arial"/>
                <a:cs typeface="Arial"/>
              </a:rPr>
              <a:t>с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95" dirty="0" smtClean="0">
                <a:latin typeface="Arial"/>
                <a:cs typeface="Arial"/>
              </a:rPr>
              <a:t>Росс</a:t>
            </a:r>
            <a:r>
              <a:rPr sz="2400" spc="-305" dirty="0" smtClean="0">
                <a:latin typeface="Arial"/>
                <a:cs typeface="Arial"/>
              </a:rPr>
              <a:t>и</a:t>
            </a:r>
            <a:r>
              <a:rPr sz="2400" spc="-295" dirty="0" smtClean="0">
                <a:latin typeface="Arial"/>
                <a:cs typeface="Arial"/>
              </a:rPr>
              <a:t>ей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00" dirty="0" smtClean="0">
                <a:latin typeface="Arial"/>
                <a:cs typeface="Arial"/>
              </a:rPr>
              <a:t>Всеми</a:t>
            </a:r>
            <a:r>
              <a:rPr sz="2400" spc="-295" dirty="0" smtClean="0">
                <a:latin typeface="Arial"/>
                <a:cs typeface="Arial"/>
              </a:rPr>
              <a:t>р</a:t>
            </a:r>
            <a:r>
              <a:rPr sz="2400" spc="-229" dirty="0" smtClean="0">
                <a:latin typeface="Arial"/>
                <a:cs typeface="Arial"/>
              </a:rPr>
              <a:t>ны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день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15" dirty="0" smtClean="0">
                <a:latin typeface="Arial"/>
                <a:cs typeface="Arial"/>
              </a:rPr>
              <a:t>теа</a:t>
            </a:r>
            <a:r>
              <a:rPr sz="2400" spc="-285" dirty="0" smtClean="0">
                <a:latin typeface="Arial"/>
                <a:cs typeface="Arial"/>
              </a:rPr>
              <a:t>т</a:t>
            </a:r>
            <a:r>
              <a:rPr sz="2400" spc="-295" dirty="0" smtClean="0">
                <a:latin typeface="Arial"/>
                <a:cs typeface="Arial"/>
              </a:rPr>
              <a:t>ра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 smtClean="0">
                <a:latin typeface="Arial"/>
                <a:cs typeface="Arial"/>
              </a:rPr>
              <a:t>•</a:t>
            </a:r>
            <a:r>
              <a:rPr sz="2400" spc="-245" dirty="0" smtClean="0">
                <a:latin typeface="Arial"/>
                <a:cs typeface="Arial"/>
              </a:rPr>
              <a:t>Д</a:t>
            </a:r>
            <a:r>
              <a:rPr sz="2400" spc="-210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30" dirty="0" smtClean="0">
                <a:latin typeface="Arial"/>
                <a:cs typeface="Arial"/>
              </a:rPr>
              <a:t> </a:t>
            </a:r>
            <a:r>
              <a:rPr sz="2400" spc="-265" dirty="0" smtClean="0">
                <a:latin typeface="Arial"/>
                <a:cs typeface="Arial"/>
              </a:rPr>
              <a:t>космон</a:t>
            </a:r>
            <a:r>
              <a:rPr sz="2400" spc="-280" dirty="0" smtClean="0">
                <a:latin typeface="Arial"/>
                <a:cs typeface="Arial"/>
              </a:rPr>
              <a:t>а</a:t>
            </a:r>
            <a:r>
              <a:rPr sz="2400" spc="-265" dirty="0" smtClean="0">
                <a:latin typeface="Arial"/>
                <a:cs typeface="Arial"/>
              </a:rPr>
              <a:t>вт</a:t>
            </a:r>
            <a:r>
              <a:rPr sz="2400" spc="-305" dirty="0" smtClean="0">
                <a:latin typeface="Arial"/>
                <a:cs typeface="Arial"/>
              </a:rPr>
              <a:t>и</a:t>
            </a:r>
            <a:r>
              <a:rPr sz="2400" spc="-175" dirty="0" smtClean="0">
                <a:latin typeface="Arial"/>
                <a:cs typeface="Arial"/>
              </a:rPr>
              <a:t>ки.</a:t>
            </a:r>
            <a:r>
              <a:rPr sz="2400" spc="-85" dirty="0" smtClean="0">
                <a:latin typeface="Arial"/>
                <a:cs typeface="Arial"/>
              </a:rPr>
              <a:t> </a:t>
            </a:r>
            <a:r>
              <a:rPr sz="2400" spc="-340" dirty="0" smtClean="0">
                <a:latin typeface="Arial"/>
                <a:cs typeface="Arial"/>
              </a:rPr>
              <a:t>Мы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160" dirty="0" smtClean="0">
                <a:latin typeface="Arial"/>
                <a:cs typeface="Arial"/>
              </a:rPr>
              <a:t>–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первые!</a:t>
            </a:r>
            <a:endParaRPr sz="2400">
              <a:latin typeface="Arial"/>
              <a:cs typeface="Arial"/>
            </a:endParaRPr>
          </a:p>
          <a:p>
            <a:pPr marL="12700" marR="915035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380" dirty="0" smtClean="0">
                <a:latin typeface="Arial"/>
                <a:cs typeface="Arial"/>
              </a:rPr>
              <a:t>П</a:t>
            </a:r>
            <a:r>
              <a:rPr sz="2400" spc="-305" dirty="0" smtClean="0">
                <a:latin typeface="Arial"/>
                <a:cs typeface="Arial"/>
              </a:rPr>
              <a:t>амять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25" dirty="0" smtClean="0">
                <a:latin typeface="Arial"/>
                <a:cs typeface="Arial"/>
              </a:rPr>
              <a:t>о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60" dirty="0" smtClean="0">
                <a:latin typeface="Arial"/>
                <a:cs typeface="Arial"/>
              </a:rPr>
              <a:t>геноциде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00" dirty="0" smtClean="0">
                <a:latin typeface="Arial"/>
                <a:cs typeface="Arial"/>
              </a:rPr>
              <a:t>сове</a:t>
            </a:r>
            <a:r>
              <a:rPr sz="2400" spc="-265" dirty="0" smtClean="0">
                <a:latin typeface="Arial"/>
                <a:cs typeface="Arial"/>
              </a:rPr>
              <a:t>т</a:t>
            </a:r>
            <a:r>
              <a:rPr sz="2400" spc="-225" dirty="0" smtClean="0">
                <a:latin typeface="Arial"/>
                <a:cs typeface="Arial"/>
              </a:rPr>
              <a:t>ского</a:t>
            </a:r>
            <a:r>
              <a:rPr sz="2400" spc="-85" dirty="0" smtClean="0">
                <a:latin typeface="Arial"/>
                <a:cs typeface="Arial"/>
              </a:rPr>
              <a:t> </a:t>
            </a:r>
            <a:r>
              <a:rPr sz="2400" spc="-285" dirty="0" smtClean="0">
                <a:latin typeface="Arial"/>
                <a:cs typeface="Arial"/>
              </a:rPr>
              <a:t>народа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65" dirty="0" smtClean="0">
                <a:latin typeface="Arial"/>
                <a:cs typeface="Arial"/>
              </a:rPr>
              <a:t>нацис</a:t>
            </a:r>
            <a:r>
              <a:rPr sz="2400" spc="-229" dirty="0" smtClean="0">
                <a:latin typeface="Arial"/>
                <a:cs typeface="Arial"/>
              </a:rPr>
              <a:t>т</a:t>
            </a:r>
            <a:r>
              <a:rPr sz="2400" spc="-320" dirty="0" smtClean="0">
                <a:latin typeface="Arial"/>
                <a:cs typeface="Arial"/>
              </a:rPr>
              <a:t>ами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254" dirty="0" smtClean="0">
                <a:latin typeface="Arial"/>
                <a:cs typeface="Arial"/>
              </a:rPr>
              <a:t>и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270" dirty="0" smtClean="0">
                <a:latin typeface="Arial"/>
                <a:cs typeface="Arial"/>
              </a:rPr>
              <a:t>их</a:t>
            </a:r>
            <a:r>
              <a:rPr sz="2400" spc="-260" dirty="0" smtClean="0">
                <a:latin typeface="Arial"/>
                <a:cs typeface="Arial"/>
              </a:rPr>
              <a:t> пособн</a:t>
            </a:r>
            <a:r>
              <a:rPr sz="2400" spc="-204" dirty="0" smtClean="0">
                <a:latin typeface="Arial"/>
                <a:cs typeface="Arial"/>
              </a:rPr>
              <a:t>ик</a:t>
            </a:r>
            <a:r>
              <a:rPr sz="2400" spc="-240" dirty="0" smtClean="0">
                <a:latin typeface="Arial"/>
                <a:cs typeface="Arial"/>
              </a:rPr>
              <a:t>а</a:t>
            </a:r>
            <a:r>
              <a:rPr sz="2400" spc="-315" dirty="0" smtClean="0">
                <a:latin typeface="Arial"/>
                <a:cs typeface="Arial"/>
              </a:rPr>
              <a:t>ми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35" dirty="0" smtClean="0">
                <a:latin typeface="Arial"/>
                <a:cs typeface="Arial"/>
              </a:rPr>
              <a:t>З</a:t>
            </a:r>
            <a:r>
              <a:rPr sz="2400" spc="-320" dirty="0" smtClean="0">
                <a:latin typeface="Arial"/>
                <a:cs typeface="Arial"/>
              </a:rPr>
              <a:t>е</a:t>
            </a:r>
            <a:r>
              <a:rPr sz="2400" spc="-295" dirty="0" smtClean="0">
                <a:latin typeface="Arial"/>
                <a:cs typeface="Arial"/>
              </a:rPr>
              <a:t>мли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50" dirty="0" smtClean="0">
                <a:latin typeface="Arial"/>
                <a:cs typeface="Arial"/>
              </a:rPr>
              <a:t>Тр</a:t>
            </a:r>
            <a:r>
              <a:rPr sz="2400" spc="-310" dirty="0" smtClean="0">
                <a:latin typeface="Arial"/>
                <a:cs typeface="Arial"/>
              </a:rPr>
              <a:t>у</a:t>
            </a:r>
            <a:r>
              <a:rPr sz="2400" spc="-275" dirty="0" smtClean="0">
                <a:latin typeface="Arial"/>
                <a:cs typeface="Arial"/>
              </a:rPr>
              <a:t>да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380" dirty="0" smtClean="0">
                <a:latin typeface="Arial"/>
                <a:cs typeface="Arial"/>
              </a:rPr>
              <a:t>П</a:t>
            </a:r>
            <a:r>
              <a:rPr sz="2400" spc="-275" dirty="0" smtClean="0">
                <a:latin typeface="Arial"/>
                <a:cs typeface="Arial"/>
              </a:rPr>
              <a:t>обеды.</a:t>
            </a:r>
            <a:r>
              <a:rPr sz="2400" spc="-114" dirty="0" smtClean="0">
                <a:latin typeface="Arial"/>
                <a:cs typeface="Arial"/>
              </a:rPr>
              <a:t> </a:t>
            </a:r>
            <a:r>
              <a:rPr sz="2400" spc="-320" dirty="0" smtClean="0">
                <a:latin typeface="Arial"/>
                <a:cs typeface="Arial"/>
              </a:rPr>
              <a:t>Бессмер</a:t>
            </a:r>
            <a:r>
              <a:rPr sz="2400" spc="-265" dirty="0" smtClean="0">
                <a:latin typeface="Arial"/>
                <a:cs typeface="Arial"/>
              </a:rPr>
              <a:t>т</a:t>
            </a:r>
            <a:r>
              <a:rPr sz="2400" spc="-229" dirty="0" smtClean="0">
                <a:latin typeface="Arial"/>
                <a:cs typeface="Arial"/>
              </a:rPr>
              <a:t>ны</a:t>
            </a:r>
            <a:r>
              <a:rPr sz="2400" spc="-254" dirty="0" smtClean="0">
                <a:latin typeface="Arial"/>
                <a:cs typeface="Arial"/>
              </a:rPr>
              <a:t>й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220" dirty="0" smtClean="0">
                <a:latin typeface="Arial"/>
                <a:cs typeface="Arial"/>
              </a:rPr>
              <a:t>полк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60" dirty="0" smtClean="0">
                <a:latin typeface="Arial"/>
                <a:cs typeface="Arial"/>
              </a:rPr>
              <a:t>Д</a:t>
            </a:r>
            <a:r>
              <a:rPr sz="2400" spc="-225" dirty="0" smtClean="0">
                <a:latin typeface="Arial"/>
                <a:cs typeface="Arial"/>
              </a:rPr>
              <a:t>е</a:t>
            </a:r>
            <a:r>
              <a:rPr sz="2400" spc="-245" dirty="0" smtClean="0">
                <a:latin typeface="Arial"/>
                <a:cs typeface="Arial"/>
              </a:rPr>
              <a:t>нь</a:t>
            </a:r>
            <a:r>
              <a:rPr sz="2400" spc="-120" dirty="0" smtClean="0">
                <a:latin typeface="Arial"/>
                <a:cs typeface="Arial"/>
              </a:rPr>
              <a:t> </a:t>
            </a:r>
            <a:r>
              <a:rPr sz="2400" spc="-220" dirty="0" smtClean="0">
                <a:latin typeface="Arial"/>
                <a:cs typeface="Arial"/>
              </a:rPr>
              <a:t>д</a:t>
            </a:r>
            <a:r>
              <a:rPr sz="2400" spc="-280" dirty="0" smtClean="0">
                <a:latin typeface="Arial"/>
                <a:cs typeface="Arial"/>
              </a:rPr>
              <a:t>ет</a:t>
            </a:r>
            <a:r>
              <a:rPr sz="2400" spc="-290" dirty="0" smtClean="0">
                <a:latin typeface="Arial"/>
                <a:cs typeface="Arial"/>
              </a:rPr>
              <a:t>с</a:t>
            </a:r>
            <a:r>
              <a:rPr sz="2400" spc="-195" dirty="0" smtClean="0">
                <a:latin typeface="Arial"/>
                <a:cs typeface="Arial"/>
              </a:rPr>
              <a:t>ких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345" dirty="0" smtClean="0">
                <a:latin typeface="Arial"/>
                <a:cs typeface="Arial"/>
              </a:rPr>
              <a:t>общ</a:t>
            </a:r>
            <a:r>
              <a:rPr sz="2400" spc="-295" dirty="0" smtClean="0">
                <a:latin typeface="Arial"/>
                <a:cs typeface="Arial"/>
              </a:rPr>
              <a:t>ес</a:t>
            </a:r>
            <a:r>
              <a:rPr sz="2400" spc="-265" dirty="0" smtClean="0">
                <a:latin typeface="Arial"/>
                <a:cs typeface="Arial"/>
              </a:rPr>
              <a:t>т</a:t>
            </a:r>
            <a:r>
              <a:rPr sz="2400" spc="-270" dirty="0" smtClean="0">
                <a:latin typeface="Arial"/>
                <a:cs typeface="Arial"/>
              </a:rPr>
              <a:t>венны</a:t>
            </a:r>
            <a:r>
              <a:rPr sz="2400" spc="-280" dirty="0" smtClean="0">
                <a:latin typeface="Arial"/>
                <a:cs typeface="Arial"/>
              </a:rPr>
              <a:t>х</a:t>
            </a:r>
            <a:r>
              <a:rPr sz="2400" spc="-125" dirty="0" smtClean="0">
                <a:latin typeface="Arial"/>
                <a:cs typeface="Arial"/>
              </a:rPr>
              <a:t> </a:t>
            </a:r>
            <a:r>
              <a:rPr sz="2400" spc="-265" dirty="0" smtClean="0">
                <a:latin typeface="Arial"/>
                <a:cs typeface="Arial"/>
              </a:rPr>
              <a:t>орган</a:t>
            </a:r>
            <a:r>
              <a:rPr sz="2400" spc="-295" dirty="0" smtClean="0">
                <a:latin typeface="Arial"/>
                <a:cs typeface="Arial"/>
              </a:rPr>
              <a:t>и</a:t>
            </a:r>
            <a:r>
              <a:rPr sz="2400" spc="-250" dirty="0" smtClean="0">
                <a:latin typeface="Arial"/>
                <a:cs typeface="Arial"/>
              </a:rPr>
              <a:t>заций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 smtClean="0">
                <a:latin typeface="Arial"/>
                <a:cs typeface="Arial"/>
              </a:rPr>
              <a:t>•</a:t>
            </a:r>
            <a:r>
              <a:rPr sz="2400" spc="-290" dirty="0" smtClean="0">
                <a:latin typeface="Arial"/>
                <a:cs typeface="Arial"/>
              </a:rPr>
              <a:t>"Росс</a:t>
            </a:r>
            <a:r>
              <a:rPr sz="2400" spc="-270" dirty="0" smtClean="0">
                <a:latin typeface="Arial"/>
                <a:cs typeface="Arial"/>
              </a:rPr>
              <a:t>и</a:t>
            </a:r>
            <a:r>
              <a:rPr sz="2400" spc="-275" dirty="0" smtClean="0">
                <a:latin typeface="Arial"/>
                <a:cs typeface="Arial"/>
              </a:rPr>
              <a:t>я</a:t>
            </a:r>
            <a:r>
              <a:rPr sz="2400" spc="-40" dirty="0" smtClean="0">
                <a:latin typeface="Arial"/>
                <a:cs typeface="Arial"/>
              </a:rPr>
              <a:t>-</a:t>
            </a:r>
            <a:r>
              <a:rPr sz="2400" spc="-270" dirty="0" smtClean="0">
                <a:latin typeface="Arial"/>
                <a:cs typeface="Arial"/>
              </a:rPr>
              <a:t>стр</a:t>
            </a:r>
            <a:r>
              <a:rPr sz="2400" spc="-305" dirty="0" smtClean="0">
                <a:latin typeface="Arial"/>
                <a:cs typeface="Arial"/>
              </a:rPr>
              <a:t>а</a:t>
            </a:r>
            <a:r>
              <a:rPr sz="2400" spc="-280" dirty="0" smtClean="0">
                <a:latin typeface="Arial"/>
                <a:cs typeface="Arial"/>
              </a:rPr>
              <a:t>на</a:t>
            </a:r>
            <a:r>
              <a:rPr sz="2400" spc="-85" dirty="0" smtClean="0">
                <a:latin typeface="Arial"/>
                <a:cs typeface="Arial"/>
              </a:rPr>
              <a:t> </a:t>
            </a:r>
            <a:r>
              <a:rPr sz="2400" spc="-290" dirty="0" smtClean="0">
                <a:latin typeface="Arial"/>
                <a:cs typeface="Arial"/>
              </a:rPr>
              <a:t>возможн</a:t>
            </a:r>
            <a:r>
              <a:rPr sz="2400" spc="-280" dirty="0" smtClean="0">
                <a:latin typeface="Arial"/>
                <a:cs typeface="Arial"/>
              </a:rPr>
              <a:t>ост</a:t>
            </a:r>
            <a:r>
              <a:rPr sz="2400" spc="-320" dirty="0" smtClean="0">
                <a:latin typeface="Arial"/>
                <a:cs typeface="Arial"/>
              </a:rPr>
              <a:t>е</a:t>
            </a:r>
            <a:r>
              <a:rPr sz="2400" spc="-235" dirty="0" smtClean="0">
                <a:latin typeface="Arial"/>
                <a:cs typeface="Arial"/>
              </a:rPr>
              <a:t>й"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38618" y="5759382"/>
            <a:ext cx="77793" cy="3243258"/>
          </a:xfrm>
          <a:custGeom>
            <a:avLst/>
            <a:gdLst/>
            <a:ahLst/>
            <a:cxnLst/>
            <a:rect l="l" t="t" r="r" b="b"/>
            <a:pathLst>
              <a:path w="77793" h="3243258">
                <a:moveTo>
                  <a:pt x="33737" y="3164585"/>
                </a:moveTo>
                <a:lnTo>
                  <a:pt x="20461" y="3169123"/>
                </a:lnTo>
                <a:lnTo>
                  <a:pt x="9753" y="3177793"/>
                </a:lnTo>
                <a:lnTo>
                  <a:pt x="2603" y="3189623"/>
                </a:lnTo>
                <a:lnTo>
                  <a:pt x="0" y="3203642"/>
                </a:lnTo>
                <a:lnTo>
                  <a:pt x="551" y="3210227"/>
                </a:lnTo>
                <a:lnTo>
                  <a:pt x="5279" y="3223287"/>
                </a:lnTo>
                <a:lnTo>
                  <a:pt x="14101" y="3233766"/>
                </a:lnTo>
                <a:lnTo>
                  <a:pt x="26117" y="3240733"/>
                </a:lnTo>
                <a:lnTo>
                  <a:pt x="40425" y="3243258"/>
                </a:lnTo>
                <a:lnTo>
                  <a:pt x="52636" y="3240950"/>
                </a:lnTo>
                <a:lnTo>
                  <a:pt x="63180" y="3234661"/>
                </a:lnTo>
                <a:lnTo>
                  <a:pt x="71355" y="3224559"/>
                </a:lnTo>
                <a:lnTo>
                  <a:pt x="76460" y="3210815"/>
                </a:lnTo>
                <a:lnTo>
                  <a:pt x="77793" y="3193597"/>
                </a:lnTo>
                <a:lnTo>
                  <a:pt x="72230" y="3181888"/>
                </a:lnTo>
                <a:lnTo>
                  <a:pt x="62738" y="3172620"/>
                </a:lnTo>
                <a:lnTo>
                  <a:pt x="49759" y="3166588"/>
                </a:lnTo>
                <a:lnTo>
                  <a:pt x="33737" y="3164585"/>
                </a:lnTo>
                <a:close/>
              </a:path>
              <a:path w="77793" h="3243258">
                <a:moveTo>
                  <a:pt x="33737" y="3006344"/>
                </a:moveTo>
                <a:lnTo>
                  <a:pt x="20461" y="3010881"/>
                </a:lnTo>
                <a:lnTo>
                  <a:pt x="9753" y="3019551"/>
                </a:lnTo>
                <a:lnTo>
                  <a:pt x="2603" y="3031381"/>
                </a:lnTo>
                <a:lnTo>
                  <a:pt x="0" y="3045400"/>
                </a:lnTo>
                <a:lnTo>
                  <a:pt x="551" y="3051985"/>
                </a:lnTo>
                <a:lnTo>
                  <a:pt x="5279" y="3065045"/>
                </a:lnTo>
                <a:lnTo>
                  <a:pt x="14101" y="3075524"/>
                </a:lnTo>
                <a:lnTo>
                  <a:pt x="26117" y="3082491"/>
                </a:lnTo>
                <a:lnTo>
                  <a:pt x="40425" y="3085016"/>
                </a:lnTo>
                <a:lnTo>
                  <a:pt x="52636" y="3082708"/>
                </a:lnTo>
                <a:lnTo>
                  <a:pt x="63180" y="3076419"/>
                </a:lnTo>
                <a:lnTo>
                  <a:pt x="71355" y="3066317"/>
                </a:lnTo>
                <a:lnTo>
                  <a:pt x="76460" y="3052573"/>
                </a:lnTo>
                <a:lnTo>
                  <a:pt x="77793" y="3035355"/>
                </a:lnTo>
                <a:lnTo>
                  <a:pt x="72230" y="3023646"/>
                </a:lnTo>
                <a:lnTo>
                  <a:pt x="62738" y="3014378"/>
                </a:lnTo>
                <a:lnTo>
                  <a:pt x="49759" y="3008346"/>
                </a:lnTo>
                <a:lnTo>
                  <a:pt x="33737" y="3006344"/>
                </a:lnTo>
                <a:close/>
              </a:path>
              <a:path w="77793" h="3243258">
                <a:moveTo>
                  <a:pt x="33737" y="2848102"/>
                </a:moveTo>
                <a:lnTo>
                  <a:pt x="20461" y="2852639"/>
                </a:lnTo>
                <a:lnTo>
                  <a:pt x="9753" y="2861309"/>
                </a:lnTo>
                <a:lnTo>
                  <a:pt x="2603" y="2873139"/>
                </a:lnTo>
                <a:lnTo>
                  <a:pt x="0" y="2887158"/>
                </a:lnTo>
                <a:lnTo>
                  <a:pt x="551" y="2893743"/>
                </a:lnTo>
                <a:lnTo>
                  <a:pt x="5279" y="2906803"/>
                </a:lnTo>
                <a:lnTo>
                  <a:pt x="14101" y="2917282"/>
                </a:lnTo>
                <a:lnTo>
                  <a:pt x="26117" y="2924249"/>
                </a:lnTo>
                <a:lnTo>
                  <a:pt x="40425" y="2926774"/>
                </a:lnTo>
                <a:lnTo>
                  <a:pt x="52636" y="2924466"/>
                </a:lnTo>
                <a:lnTo>
                  <a:pt x="63180" y="2918177"/>
                </a:lnTo>
                <a:lnTo>
                  <a:pt x="71355" y="2908075"/>
                </a:lnTo>
                <a:lnTo>
                  <a:pt x="76460" y="2894331"/>
                </a:lnTo>
                <a:lnTo>
                  <a:pt x="77793" y="2877113"/>
                </a:lnTo>
                <a:lnTo>
                  <a:pt x="72230" y="2865404"/>
                </a:lnTo>
                <a:lnTo>
                  <a:pt x="62738" y="2856136"/>
                </a:lnTo>
                <a:lnTo>
                  <a:pt x="49759" y="2850104"/>
                </a:lnTo>
                <a:lnTo>
                  <a:pt x="33737" y="2848102"/>
                </a:lnTo>
                <a:close/>
              </a:path>
              <a:path w="77793" h="3243258">
                <a:moveTo>
                  <a:pt x="33646" y="2689873"/>
                </a:moveTo>
                <a:lnTo>
                  <a:pt x="20403" y="2694434"/>
                </a:lnTo>
                <a:lnTo>
                  <a:pt x="9724" y="2703121"/>
                </a:lnTo>
                <a:lnTo>
                  <a:pt x="2595" y="2714977"/>
                </a:lnTo>
                <a:lnTo>
                  <a:pt x="0" y="2729043"/>
                </a:lnTo>
                <a:lnTo>
                  <a:pt x="545" y="2735555"/>
                </a:lnTo>
                <a:lnTo>
                  <a:pt x="5268" y="2748576"/>
                </a:lnTo>
                <a:lnTo>
                  <a:pt x="14099" y="2759039"/>
                </a:lnTo>
                <a:lnTo>
                  <a:pt x="26140" y="2766004"/>
                </a:lnTo>
                <a:lnTo>
                  <a:pt x="40495" y="2768530"/>
                </a:lnTo>
                <a:lnTo>
                  <a:pt x="52686" y="2766205"/>
                </a:lnTo>
                <a:lnTo>
                  <a:pt x="63208" y="2759904"/>
                </a:lnTo>
                <a:lnTo>
                  <a:pt x="71361" y="2749794"/>
                </a:lnTo>
                <a:lnTo>
                  <a:pt x="76444" y="2736041"/>
                </a:lnTo>
                <a:lnTo>
                  <a:pt x="77755" y="2718811"/>
                </a:lnTo>
                <a:lnTo>
                  <a:pt x="72164" y="2707110"/>
                </a:lnTo>
                <a:lnTo>
                  <a:pt x="62660" y="2697865"/>
                </a:lnTo>
                <a:lnTo>
                  <a:pt x="49676" y="2691859"/>
                </a:lnTo>
                <a:lnTo>
                  <a:pt x="33646" y="2689873"/>
                </a:lnTo>
                <a:close/>
              </a:path>
              <a:path w="77793" h="3243258">
                <a:moveTo>
                  <a:pt x="33646" y="2531631"/>
                </a:moveTo>
                <a:lnTo>
                  <a:pt x="20403" y="2536192"/>
                </a:lnTo>
                <a:lnTo>
                  <a:pt x="9724" y="2544879"/>
                </a:lnTo>
                <a:lnTo>
                  <a:pt x="2595" y="2556735"/>
                </a:lnTo>
                <a:lnTo>
                  <a:pt x="0" y="2570801"/>
                </a:lnTo>
                <a:lnTo>
                  <a:pt x="545" y="2577313"/>
                </a:lnTo>
                <a:lnTo>
                  <a:pt x="5268" y="2590334"/>
                </a:lnTo>
                <a:lnTo>
                  <a:pt x="14099" y="2600797"/>
                </a:lnTo>
                <a:lnTo>
                  <a:pt x="26140" y="2607762"/>
                </a:lnTo>
                <a:lnTo>
                  <a:pt x="40495" y="2610288"/>
                </a:lnTo>
                <a:lnTo>
                  <a:pt x="52686" y="2607963"/>
                </a:lnTo>
                <a:lnTo>
                  <a:pt x="63208" y="2601662"/>
                </a:lnTo>
                <a:lnTo>
                  <a:pt x="71361" y="2591552"/>
                </a:lnTo>
                <a:lnTo>
                  <a:pt x="76444" y="2577799"/>
                </a:lnTo>
                <a:lnTo>
                  <a:pt x="77755" y="2560569"/>
                </a:lnTo>
                <a:lnTo>
                  <a:pt x="72164" y="2548868"/>
                </a:lnTo>
                <a:lnTo>
                  <a:pt x="62660" y="2539623"/>
                </a:lnTo>
                <a:lnTo>
                  <a:pt x="49676" y="2533617"/>
                </a:lnTo>
                <a:lnTo>
                  <a:pt x="33646" y="2531631"/>
                </a:lnTo>
                <a:close/>
              </a:path>
              <a:path w="77793" h="3243258">
                <a:moveTo>
                  <a:pt x="33646" y="2373389"/>
                </a:moveTo>
                <a:lnTo>
                  <a:pt x="20403" y="2377950"/>
                </a:lnTo>
                <a:lnTo>
                  <a:pt x="9724" y="2386637"/>
                </a:lnTo>
                <a:lnTo>
                  <a:pt x="2595" y="2398493"/>
                </a:lnTo>
                <a:lnTo>
                  <a:pt x="0" y="2412559"/>
                </a:lnTo>
                <a:lnTo>
                  <a:pt x="545" y="2419071"/>
                </a:lnTo>
                <a:lnTo>
                  <a:pt x="5268" y="2432092"/>
                </a:lnTo>
                <a:lnTo>
                  <a:pt x="14099" y="2442555"/>
                </a:lnTo>
                <a:lnTo>
                  <a:pt x="26140" y="2449520"/>
                </a:lnTo>
                <a:lnTo>
                  <a:pt x="40495" y="2452046"/>
                </a:lnTo>
                <a:lnTo>
                  <a:pt x="52686" y="2449721"/>
                </a:lnTo>
                <a:lnTo>
                  <a:pt x="63208" y="2443420"/>
                </a:lnTo>
                <a:lnTo>
                  <a:pt x="71361" y="2433310"/>
                </a:lnTo>
                <a:lnTo>
                  <a:pt x="76444" y="2419557"/>
                </a:lnTo>
                <a:lnTo>
                  <a:pt x="77755" y="2402327"/>
                </a:lnTo>
                <a:lnTo>
                  <a:pt x="72164" y="2390626"/>
                </a:lnTo>
                <a:lnTo>
                  <a:pt x="62660" y="2381381"/>
                </a:lnTo>
                <a:lnTo>
                  <a:pt x="49676" y="2375375"/>
                </a:lnTo>
                <a:lnTo>
                  <a:pt x="33646" y="2373389"/>
                </a:lnTo>
                <a:close/>
              </a:path>
              <a:path w="77793" h="3243258">
                <a:moveTo>
                  <a:pt x="33646" y="2215150"/>
                </a:moveTo>
                <a:lnTo>
                  <a:pt x="20403" y="2219735"/>
                </a:lnTo>
                <a:lnTo>
                  <a:pt x="9724" y="2228447"/>
                </a:lnTo>
                <a:lnTo>
                  <a:pt x="2595" y="2240302"/>
                </a:lnTo>
                <a:lnTo>
                  <a:pt x="0" y="2254317"/>
                </a:lnTo>
                <a:lnTo>
                  <a:pt x="541" y="2260806"/>
                </a:lnTo>
                <a:lnTo>
                  <a:pt x="5258" y="2273836"/>
                </a:lnTo>
                <a:lnTo>
                  <a:pt x="14085" y="2284306"/>
                </a:lnTo>
                <a:lnTo>
                  <a:pt x="26120" y="2291276"/>
                </a:lnTo>
                <a:lnTo>
                  <a:pt x="40464" y="2293805"/>
                </a:lnTo>
                <a:lnTo>
                  <a:pt x="52663" y="2291488"/>
                </a:lnTo>
                <a:lnTo>
                  <a:pt x="63194" y="2285193"/>
                </a:lnTo>
                <a:lnTo>
                  <a:pt x="71355" y="2275089"/>
                </a:lnTo>
                <a:lnTo>
                  <a:pt x="76442" y="2261344"/>
                </a:lnTo>
                <a:lnTo>
                  <a:pt x="77755" y="2244127"/>
                </a:lnTo>
                <a:lnTo>
                  <a:pt x="72163" y="2232439"/>
                </a:lnTo>
                <a:lnTo>
                  <a:pt x="62659" y="2223178"/>
                </a:lnTo>
                <a:lnTo>
                  <a:pt x="49675" y="2217147"/>
                </a:lnTo>
                <a:lnTo>
                  <a:pt x="33646" y="2215150"/>
                </a:lnTo>
                <a:close/>
              </a:path>
              <a:path w="77793" h="3243258">
                <a:moveTo>
                  <a:pt x="33737" y="2057019"/>
                </a:moveTo>
                <a:lnTo>
                  <a:pt x="20461" y="2061556"/>
                </a:lnTo>
                <a:lnTo>
                  <a:pt x="9753" y="2070226"/>
                </a:lnTo>
                <a:lnTo>
                  <a:pt x="2603" y="2082056"/>
                </a:lnTo>
                <a:lnTo>
                  <a:pt x="0" y="2096075"/>
                </a:lnTo>
                <a:lnTo>
                  <a:pt x="525" y="2102466"/>
                </a:lnTo>
                <a:lnTo>
                  <a:pt x="5217" y="2115531"/>
                </a:lnTo>
                <a:lnTo>
                  <a:pt x="14025" y="2126033"/>
                </a:lnTo>
                <a:lnTo>
                  <a:pt x="26033" y="2133027"/>
                </a:lnTo>
                <a:lnTo>
                  <a:pt x="40328" y="2135566"/>
                </a:lnTo>
                <a:lnTo>
                  <a:pt x="52566" y="2133284"/>
                </a:lnTo>
                <a:lnTo>
                  <a:pt x="63137" y="2127013"/>
                </a:lnTo>
                <a:lnTo>
                  <a:pt x="71334" y="2116930"/>
                </a:lnTo>
                <a:lnTo>
                  <a:pt x="76455" y="2103210"/>
                </a:lnTo>
                <a:lnTo>
                  <a:pt x="77793" y="2086030"/>
                </a:lnTo>
                <a:lnTo>
                  <a:pt x="72230" y="2074321"/>
                </a:lnTo>
                <a:lnTo>
                  <a:pt x="62738" y="2065053"/>
                </a:lnTo>
                <a:lnTo>
                  <a:pt x="49759" y="2059021"/>
                </a:lnTo>
                <a:lnTo>
                  <a:pt x="33737" y="2057019"/>
                </a:lnTo>
                <a:close/>
              </a:path>
              <a:path w="77793" h="3243258">
                <a:moveTo>
                  <a:pt x="33737" y="1898777"/>
                </a:moveTo>
                <a:lnTo>
                  <a:pt x="20461" y="1903314"/>
                </a:lnTo>
                <a:lnTo>
                  <a:pt x="9753" y="1911984"/>
                </a:lnTo>
                <a:lnTo>
                  <a:pt x="2603" y="1923814"/>
                </a:lnTo>
                <a:lnTo>
                  <a:pt x="0" y="1937833"/>
                </a:lnTo>
                <a:lnTo>
                  <a:pt x="551" y="1944386"/>
                </a:lnTo>
                <a:lnTo>
                  <a:pt x="5279" y="1957422"/>
                </a:lnTo>
                <a:lnTo>
                  <a:pt x="14101" y="1967915"/>
                </a:lnTo>
                <a:lnTo>
                  <a:pt x="26117" y="1974909"/>
                </a:lnTo>
                <a:lnTo>
                  <a:pt x="40425" y="1977449"/>
                </a:lnTo>
                <a:lnTo>
                  <a:pt x="52636" y="1975128"/>
                </a:lnTo>
                <a:lnTo>
                  <a:pt x="63180" y="1968814"/>
                </a:lnTo>
                <a:lnTo>
                  <a:pt x="71355" y="1958695"/>
                </a:lnTo>
                <a:lnTo>
                  <a:pt x="76460" y="1944957"/>
                </a:lnTo>
                <a:lnTo>
                  <a:pt x="77793" y="1927788"/>
                </a:lnTo>
                <a:lnTo>
                  <a:pt x="72230" y="1916079"/>
                </a:lnTo>
                <a:lnTo>
                  <a:pt x="62738" y="1906811"/>
                </a:lnTo>
                <a:lnTo>
                  <a:pt x="49759" y="1900779"/>
                </a:lnTo>
                <a:lnTo>
                  <a:pt x="33737" y="1898777"/>
                </a:lnTo>
                <a:close/>
              </a:path>
              <a:path w="77793" h="3243258">
                <a:moveTo>
                  <a:pt x="33737" y="1740534"/>
                </a:moveTo>
                <a:lnTo>
                  <a:pt x="20461" y="1745072"/>
                </a:lnTo>
                <a:lnTo>
                  <a:pt x="9753" y="1753742"/>
                </a:lnTo>
                <a:lnTo>
                  <a:pt x="2603" y="1765572"/>
                </a:lnTo>
                <a:lnTo>
                  <a:pt x="0" y="1779591"/>
                </a:lnTo>
                <a:lnTo>
                  <a:pt x="551" y="1786176"/>
                </a:lnTo>
                <a:lnTo>
                  <a:pt x="5279" y="1799236"/>
                </a:lnTo>
                <a:lnTo>
                  <a:pt x="14101" y="1809715"/>
                </a:lnTo>
                <a:lnTo>
                  <a:pt x="26117" y="1816682"/>
                </a:lnTo>
                <a:lnTo>
                  <a:pt x="40425" y="1819207"/>
                </a:lnTo>
                <a:lnTo>
                  <a:pt x="52636" y="1816899"/>
                </a:lnTo>
                <a:lnTo>
                  <a:pt x="63180" y="1810610"/>
                </a:lnTo>
                <a:lnTo>
                  <a:pt x="71355" y="1800508"/>
                </a:lnTo>
                <a:lnTo>
                  <a:pt x="76460" y="1786764"/>
                </a:lnTo>
                <a:lnTo>
                  <a:pt x="77793" y="1769546"/>
                </a:lnTo>
                <a:lnTo>
                  <a:pt x="72230" y="1757837"/>
                </a:lnTo>
                <a:lnTo>
                  <a:pt x="62738" y="1748569"/>
                </a:lnTo>
                <a:lnTo>
                  <a:pt x="49759" y="1742537"/>
                </a:lnTo>
                <a:lnTo>
                  <a:pt x="33737" y="1740534"/>
                </a:lnTo>
                <a:close/>
              </a:path>
              <a:path w="77793" h="3243258">
                <a:moveTo>
                  <a:pt x="33737" y="1582293"/>
                </a:moveTo>
                <a:lnTo>
                  <a:pt x="20461" y="1586830"/>
                </a:lnTo>
                <a:lnTo>
                  <a:pt x="9753" y="1595500"/>
                </a:lnTo>
                <a:lnTo>
                  <a:pt x="2603" y="1607330"/>
                </a:lnTo>
                <a:lnTo>
                  <a:pt x="0" y="1621349"/>
                </a:lnTo>
                <a:lnTo>
                  <a:pt x="551" y="1627934"/>
                </a:lnTo>
                <a:lnTo>
                  <a:pt x="5279" y="1640994"/>
                </a:lnTo>
                <a:lnTo>
                  <a:pt x="14101" y="1651473"/>
                </a:lnTo>
                <a:lnTo>
                  <a:pt x="26117" y="1658440"/>
                </a:lnTo>
                <a:lnTo>
                  <a:pt x="40425" y="1660965"/>
                </a:lnTo>
                <a:lnTo>
                  <a:pt x="52636" y="1658657"/>
                </a:lnTo>
                <a:lnTo>
                  <a:pt x="63180" y="1652368"/>
                </a:lnTo>
                <a:lnTo>
                  <a:pt x="71355" y="1642266"/>
                </a:lnTo>
                <a:lnTo>
                  <a:pt x="76460" y="1628522"/>
                </a:lnTo>
                <a:lnTo>
                  <a:pt x="77793" y="1611304"/>
                </a:lnTo>
                <a:lnTo>
                  <a:pt x="72230" y="1599595"/>
                </a:lnTo>
                <a:lnTo>
                  <a:pt x="62738" y="1590327"/>
                </a:lnTo>
                <a:lnTo>
                  <a:pt x="49759" y="1584295"/>
                </a:lnTo>
                <a:lnTo>
                  <a:pt x="33737" y="1582293"/>
                </a:lnTo>
                <a:close/>
              </a:path>
              <a:path w="77793" h="3243258">
                <a:moveTo>
                  <a:pt x="33737" y="1424051"/>
                </a:moveTo>
                <a:lnTo>
                  <a:pt x="20461" y="1428588"/>
                </a:lnTo>
                <a:lnTo>
                  <a:pt x="9753" y="1437258"/>
                </a:lnTo>
                <a:lnTo>
                  <a:pt x="2603" y="1449088"/>
                </a:lnTo>
                <a:lnTo>
                  <a:pt x="0" y="1463107"/>
                </a:lnTo>
                <a:lnTo>
                  <a:pt x="551" y="1469692"/>
                </a:lnTo>
                <a:lnTo>
                  <a:pt x="5279" y="1482752"/>
                </a:lnTo>
                <a:lnTo>
                  <a:pt x="14101" y="1493231"/>
                </a:lnTo>
                <a:lnTo>
                  <a:pt x="26117" y="1500198"/>
                </a:lnTo>
                <a:lnTo>
                  <a:pt x="40425" y="1502723"/>
                </a:lnTo>
                <a:lnTo>
                  <a:pt x="52636" y="1500415"/>
                </a:lnTo>
                <a:lnTo>
                  <a:pt x="63180" y="1494126"/>
                </a:lnTo>
                <a:lnTo>
                  <a:pt x="71355" y="1484024"/>
                </a:lnTo>
                <a:lnTo>
                  <a:pt x="76460" y="1470280"/>
                </a:lnTo>
                <a:lnTo>
                  <a:pt x="77793" y="1453062"/>
                </a:lnTo>
                <a:lnTo>
                  <a:pt x="72230" y="1441353"/>
                </a:lnTo>
                <a:lnTo>
                  <a:pt x="62738" y="1432085"/>
                </a:lnTo>
                <a:lnTo>
                  <a:pt x="49759" y="1426053"/>
                </a:lnTo>
                <a:lnTo>
                  <a:pt x="33737" y="1424051"/>
                </a:lnTo>
                <a:close/>
              </a:path>
              <a:path w="77793" h="3243258">
                <a:moveTo>
                  <a:pt x="33646" y="1265822"/>
                </a:moveTo>
                <a:lnTo>
                  <a:pt x="20403" y="1270383"/>
                </a:lnTo>
                <a:lnTo>
                  <a:pt x="9724" y="1279070"/>
                </a:lnTo>
                <a:lnTo>
                  <a:pt x="2595" y="1290926"/>
                </a:lnTo>
                <a:lnTo>
                  <a:pt x="0" y="1304992"/>
                </a:lnTo>
                <a:lnTo>
                  <a:pt x="545" y="1311504"/>
                </a:lnTo>
                <a:lnTo>
                  <a:pt x="5268" y="1324525"/>
                </a:lnTo>
                <a:lnTo>
                  <a:pt x="14099" y="1334988"/>
                </a:lnTo>
                <a:lnTo>
                  <a:pt x="26140" y="1341953"/>
                </a:lnTo>
                <a:lnTo>
                  <a:pt x="40495" y="1344479"/>
                </a:lnTo>
                <a:lnTo>
                  <a:pt x="52686" y="1342154"/>
                </a:lnTo>
                <a:lnTo>
                  <a:pt x="63208" y="1335853"/>
                </a:lnTo>
                <a:lnTo>
                  <a:pt x="71361" y="1325743"/>
                </a:lnTo>
                <a:lnTo>
                  <a:pt x="76444" y="1311990"/>
                </a:lnTo>
                <a:lnTo>
                  <a:pt x="77755" y="1294760"/>
                </a:lnTo>
                <a:lnTo>
                  <a:pt x="72164" y="1283059"/>
                </a:lnTo>
                <a:lnTo>
                  <a:pt x="62660" y="1273814"/>
                </a:lnTo>
                <a:lnTo>
                  <a:pt x="49676" y="1267808"/>
                </a:lnTo>
                <a:lnTo>
                  <a:pt x="33646" y="1265822"/>
                </a:lnTo>
                <a:close/>
              </a:path>
              <a:path w="77793" h="3243258">
                <a:moveTo>
                  <a:pt x="33646" y="1107580"/>
                </a:moveTo>
                <a:lnTo>
                  <a:pt x="20403" y="1112141"/>
                </a:lnTo>
                <a:lnTo>
                  <a:pt x="9724" y="1120828"/>
                </a:lnTo>
                <a:lnTo>
                  <a:pt x="2595" y="1132684"/>
                </a:lnTo>
                <a:lnTo>
                  <a:pt x="0" y="1146750"/>
                </a:lnTo>
                <a:lnTo>
                  <a:pt x="545" y="1153262"/>
                </a:lnTo>
                <a:lnTo>
                  <a:pt x="5268" y="1166283"/>
                </a:lnTo>
                <a:lnTo>
                  <a:pt x="14099" y="1176746"/>
                </a:lnTo>
                <a:lnTo>
                  <a:pt x="26140" y="1183711"/>
                </a:lnTo>
                <a:lnTo>
                  <a:pt x="40495" y="1186237"/>
                </a:lnTo>
                <a:lnTo>
                  <a:pt x="52686" y="1183912"/>
                </a:lnTo>
                <a:lnTo>
                  <a:pt x="63208" y="1177611"/>
                </a:lnTo>
                <a:lnTo>
                  <a:pt x="71361" y="1167501"/>
                </a:lnTo>
                <a:lnTo>
                  <a:pt x="76444" y="1153748"/>
                </a:lnTo>
                <a:lnTo>
                  <a:pt x="77755" y="1136518"/>
                </a:lnTo>
                <a:lnTo>
                  <a:pt x="72164" y="1124817"/>
                </a:lnTo>
                <a:lnTo>
                  <a:pt x="62660" y="1115572"/>
                </a:lnTo>
                <a:lnTo>
                  <a:pt x="49676" y="1109566"/>
                </a:lnTo>
                <a:lnTo>
                  <a:pt x="33646" y="1107580"/>
                </a:lnTo>
                <a:close/>
              </a:path>
              <a:path w="77793" h="3243258">
                <a:moveTo>
                  <a:pt x="33646" y="949338"/>
                </a:moveTo>
                <a:lnTo>
                  <a:pt x="20403" y="953899"/>
                </a:lnTo>
                <a:lnTo>
                  <a:pt x="9724" y="962586"/>
                </a:lnTo>
                <a:lnTo>
                  <a:pt x="2595" y="974442"/>
                </a:lnTo>
                <a:lnTo>
                  <a:pt x="0" y="988508"/>
                </a:lnTo>
                <a:lnTo>
                  <a:pt x="545" y="995020"/>
                </a:lnTo>
                <a:lnTo>
                  <a:pt x="5268" y="1008041"/>
                </a:lnTo>
                <a:lnTo>
                  <a:pt x="14099" y="1018504"/>
                </a:lnTo>
                <a:lnTo>
                  <a:pt x="26140" y="1025469"/>
                </a:lnTo>
                <a:lnTo>
                  <a:pt x="40495" y="1027995"/>
                </a:lnTo>
                <a:lnTo>
                  <a:pt x="52686" y="1025670"/>
                </a:lnTo>
                <a:lnTo>
                  <a:pt x="63208" y="1019369"/>
                </a:lnTo>
                <a:lnTo>
                  <a:pt x="71361" y="1009259"/>
                </a:lnTo>
                <a:lnTo>
                  <a:pt x="76444" y="995506"/>
                </a:lnTo>
                <a:lnTo>
                  <a:pt x="77755" y="978276"/>
                </a:lnTo>
                <a:lnTo>
                  <a:pt x="72164" y="966575"/>
                </a:lnTo>
                <a:lnTo>
                  <a:pt x="62660" y="957330"/>
                </a:lnTo>
                <a:lnTo>
                  <a:pt x="49676" y="951324"/>
                </a:lnTo>
                <a:lnTo>
                  <a:pt x="33646" y="949338"/>
                </a:lnTo>
                <a:close/>
              </a:path>
              <a:path w="77793" h="3243258">
                <a:moveTo>
                  <a:pt x="33646" y="791099"/>
                </a:moveTo>
                <a:lnTo>
                  <a:pt x="20403" y="795684"/>
                </a:lnTo>
                <a:lnTo>
                  <a:pt x="9724" y="804396"/>
                </a:lnTo>
                <a:lnTo>
                  <a:pt x="2595" y="816251"/>
                </a:lnTo>
                <a:lnTo>
                  <a:pt x="0" y="830266"/>
                </a:lnTo>
                <a:lnTo>
                  <a:pt x="541" y="836755"/>
                </a:lnTo>
                <a:lnTo>
                  <a:pt x="5258" y="849785"/>
                </a:lnTo>
                <a:lnTo>
                  <a:pt x="14085" y="860255"/>
                </a:lnTo>
                <a:lnTo>
                  <a:pt x="26120" y="867225"/>
                </a:lnTo>
                <a:lnTo>
                  <a:pt x="40464" y="869754"/>
                </a:lnTo>
                <a:lnTo>
                  <a:pt x="52663" y="867437"/>
                </a:lnTo>
                <a:lnTo>
                  <a:pt x="63194" y="861142"/>
                </a:lnTo>
                <a:lnTo>
                  <a:pt x="71355" y="851038"/>
                </a:lnTo>
                <a:lnTo>
                  <a:pt x="76442" y="837293"/>
                </a:lnTo>
                <a:lnTo>
                  <a:pt x="77755" y="820076"/>
                </a:lnTo>
                <a:lnTo>
                  <a:pt x="72163" y="808388"/>
                </a:lnTo>
                <a:lnTo>
                  <a:pt x="62659" y="799127"/>
                </a:lnTo>
                <a:lnTo>
                  <a:pt x="49675" y="793096"/>
                </a:lnTo>
                <a:lnTo>
                  <a:pt x="33646" y="791099"/>
                </a:lnTo>
                <a:close/>
              </a:path>
              <a:path w="77793" h="3243258">
                <a:moveTo>
                  <a:pt x="33646" y="632857"/>
                </a:moveTo>
                <a:lnTo>
                  <a:pt x="20403" y="637442"/>
                </a:lnTo>
                <a:lnTo>
                  <a:pt x="9724" y="646154"/>
                </a:lnTo>
                <a:lnTo>
                  <a:pt x="2595" y="658009"/>
                </a:lnTo>
                <a:lnTo>
                  <a:pt x="0" y="672024"/>
                </a:lnTo>
                <a:lnTo>
                  <a:pt x="541" y="678513"/>
                </a:lnTo>
                <a:lnTo>
                  <a:pt x="5258" y="691543"/>
                </a:lnTo>
                <a:lnTo>
                  <a:pt x="14085" y="702013"/>
                </a:lnTo>
                <a:lnTo>
                  <a:pt x="26120" y="708983"/>
                </a:lnTo>
                <a:lnTo>
                  <a:pt x="40464" y="711512"/>
                </a:lnTo>
                <a:lnTo>
                  <a:pt x="52663" y="709195"/>
                </a:lnTo>
                <a:lnTo>
                  <a:pt x="63194" y="702900"/>
                </a:lnTo>
                <a:lnTo>
                  <a:pt x="71355" y="692796"/>
                </a:lnTo>
                <a:lnTo>
                  <a:pt x="76442" y="679051"/>
                </a:lnTo>
                <a:lnTo>
                  <a:pt x="77755" y="661834"/>
                </a:lnTo>
                <a:lnTo>
                  <a:pt x="72163" y="650146"/>
                </a:lnTo>
                <a:lnTo>
                  <a:pt x="62659" y="640885"/>
                </a:lnTo>
                <a:lnTo>
                  <a:pt x="49675" y="634854"/>
                </a:lnTo>
                <a:lnTo>
                  <a:pt x="33646" y="632857"/>
                </a:lnTo>
                <a:close/>
              </a:path>
              <a:path w="77793" h="3243258">
                <a:moveTo>
                  <a:pt x="33737" y="474725"/>
                </a:moveTo>
                <a:lnTo>
                  <a:pt x="20461" y="479263"/>
                </a:lnTo>
                <a:lnTo>
                  <a:pt x="9753" y="487933"/>
                </a:lnTo>
                <a:lnTo>
                  <a:pt x="2603" y="499763"/>
                </a:lnTo>
                <a:lnTo>
                  <a:pt x="0" y="513782"/>
                </a:lnTo>
                <a:lnTo>
                  <a:pt x="551" y="520335"/>
                </a:lnTo>
                <a:lnTo>
                  <a:pt x="5279" y="533371"/>
                </a:lnTo>
                <a:lnTo>
                  <a:pt x="14101" y="543864"/>
                </a:lnTo>
                <a:lnTo>
                  <a:pt x="26117" y="550858"/>
                </a:lnTo>
                <a:lnTo>
                  <a:pt x="40425" y="553398"/>
                </a:lnTo>
                <a:lnTo>
                  <a:pt x="52636" y="551077"/>
                </a:lnTo>
                <a:lnTo>
                  <a:pt x="63180" y="544763"/>
                </a:lnTo>
                <a:lnTo>
                  <a:pt x="71355" y="534644"/>
                </a:lnTo>
                <a:lnTo>
                  <a:pt x="76460" y="520906"/>
                </a:lnTo>
                <a:lnTo>
                  <a:pt x="77793" y="503737"/>
                </a:lnTo>
                <a:lnTo>
                  <a:pt x="72230" y="492028"/>
                </a:lnTo>
                <a:lnTo>
                  <a:pt x="62738" y="482760"/>
                </a:lnTo>
                <a:lnTo>
                  <a:pt x="49759" y="476728"/>
                </a:lnTo>
                <a:lnTo>
                  <a:pt x="33737" y="474725"/>
                </a:lnTo>
                <a:close/>
              </a:path>
              <a:path w="77793" h="3243258">
                <a:moveTo>
                  <a:pt x="33737" y="316483"/>
                </a:moveTo>
                <a:lnTo>
                  <a:pt x="20461" y="321021"/>
                </a:lnTo>
                <a:lnTo>
                  <a:pt x="9753" y="329691"/>
                </a:lnTo>
                <a:lnTo>
                  <a:pt x="2603" y="341521"/>
                </a:lnTo>
                <a:lnTo>
                  <a:pt x="0" y="355540"/>
                </a:lnTo>
                <a:lnTo>
                  <a:pt x="551" y="362093"/>
                </a:lnTo>
                <a:lnTo>
                  <a:pt x="5279" y="375129"/>
                </a:lnTo>
                <a:lnTo>
                  <a:pt x="14101" y="385622"/>
                </a:lnTo>
                <a:lnTo>
                  <a:pt x="26117" y="392616"/>
                </a:lnTo>
                <a:lnTo>
                  <a:pt x="40425" y="395156"/>
                </a:lnTo>
                <a:lnTo>
                  <a:pt x="52636" y="392835"/>
                </a:lnTo>
                <a:lnTo>
                  <a:pt x="63180" y="386521"/>
                </a:lnTo>
                <a:lnTo>
                  <a:pt x="71355" y="376402"/>
                </a:lnTo>
                <a:lnTo>
                  <a:pt x="76460" y="362664"/>
                </a:lnTo>
                <a:lnTo>
                  <a:pt x="77793" y="345495"/>
                </a:lnTo>
                <a:lnTo>
                  <a:pt x="72230" y="333786"/>
                </a:lnTo>
                <a:lnTo>
                  <a:pt x="62738" y="324518"/>
                </a:lnTo>
                <a:lnTo>
                  <a:pt x="49759" y="318486"/>
                </a:lnTo>
                <a:lnTo>
                  <a:pt x="33737" y="316483"/>
                </a:lnTo>
                <a:close/>
              </a:path>
              <a:path w="77793" h="3243258">
                <a:moveTo>
                  <a:pt x="33737" y="158242"/>
                </a:moveTo>
                <a:lnTo>
                  <a:pt x="20461" y="162779"/>
                </a:lnTo>
                <a:lnTo>
                  <a:pt x="9753" y="171449"/>
                </a:lnTo>
                <a:lnTo>
                  <a:pt x="2603" y="183279"/>
                </a:lnTo>
                <a:lnTo>
                  <a:pt x="0" y="197298"/>
                </a:lnTo>
                <a:lnTo>
                  <a:pt x="551" y="203883"/>
                </a:lnTo>
                <a:lnTo>
                  <a:pt x="5279" y="216943"/>
                </a:lnTo>
                <a:lnTo>
                  <a:pt x="14101" y="227422"/>
                </a:lnTo>
                <a:lnTo>
                  <a:pt x="26117" y="234389"/>
                </a:lnTo>
                <a:lnTo>
                  <a:pt x="40425" y="236914"/>
                </a:lnTo>
                <a:lnTo>
                  <a:pt x="52636" y="234606"/>
                </a:lnTo>
                <a:lnTo>
                  <a:pt x="63180" y="228317"/>
                </a:lnTo>
                <a:lnTo>
                  <a:pt x="71355" y="218215"/>
                </a:lnTo>
                <a:lnTo>
                  <a:pt x="76460" y="204471"/>
                </a:lnTo>
                <a:lnTo>
                  <a:pt x="77793" y="187253"/>
                </a:lnTo>
                <a:lnTo>
                  <a:pt x="72230" y="175544"/>
                </a:lnTo>
                <a:lnTo>
                  <a:pt x="62738" y="166276"/>
                </a:lnTo>
                <a:lnTo>
                  <a:pt x="49759" y="160244"/>
                </a:lnTo>
                <a:lnTo>
                  <a:pt x="33737" y="158242"/>
                </a:lnTo>
                <a:close/>
              </a:path>
              <a:path w="77793" h="3243258">
                <a:moveTo>
                  <a:pt x="33737" y="0"/>
                </a:moveTo>
                <a:lnTo>
                  <a:pt x="20461" y="4537"/>
                </a:lnTo>
                <a:lnTo>
                  <a:pt x="9753" y="13207"/>
                </a:lnTo>
                <a:lnTo>
                  <a:pt x="2603" y="25037"/>
                </a:lnTo>
                <a:lnTo>
                  <a:pt x="0" y="39056"/>
                </a:lnTo>
                <a:lnTo>
                  <a:pt x="551" y="45641"/>
                </a:lnTo>
                <a:lnTo>
                  <a:pt x="5279" y="58701"/>
                </a:lnTo>
                <a:lnTo>
                  <a:pt x="14101" y="69180"/>
                </a:lnTo>
                <a:lnTo>
                  <a:pt x="26117" y="76147"/>
                </a:lnTo>
                <a:lnTo>
                  <a:pt x="40425" y="78672"/>
                </a:lnTo>
                <a:lnTo>
                  <a:pt x="52636" y="76364"/>
                </a:lnTo>
                <a:lnTo>
                  <a:pt x="63180" y="70075"/>
                </a:lnTo>
                <a:lnTo>
                  <a:pt x="71355" y="59973"/>
                </a:lnTo>
                <a:lnTo>
                  <a:pt x="76460" y="46229"/>
                </a:lnTo>
                <a:lnTo>
                  <a:pt x="77793" y="29011"/>
                </a:lnTo>
                <a:lnTo>
                  <a:pt x="72230" y="17302"/>
                </a:lnTo>
                <a:lnTo>
                  <a:pt x="62738" y="8034"/>
                </a:lnTo>
                <a:lnTo>
                  <a:pt x="49759" y="2002"/>
                </a:lnTo>
                <a:lnTo>
                  <a:pt x="33737" y="0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50284" y="201040"/>
            <a:ext cx="184454" cy="606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20540" y="201040"/>
            <a:ext cx="184454" cy="606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88765" y="201040"/>
            <a:ext cx="184454" cy="606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2416" y="331676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3238500" cy="10271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0" y="304457"/>
            <a:ext cx="190500" cy="9258300"/>
          </a:xfrm>
          <a:custGeom>
            <a:avLst/>
            <a:gdLst/>
            <a:ahLst/>
            <a:cxnLst/>
            <a:rect l="l" t="t" r="r" b="b"/>
            <a:pathLst>
              <a:path w="190500" h="9258300">
                <a:moveTo>
                  <a:pt x="0" y="9258300"/>
                </a:moveTo>
                <a:lnTo>
                  <a:pt x="190500" y="9258300"/>
                </a:lnTo>
                <a:lnTo>
                  <a:pt x="190500" y="0"/>
                </a:lnTo>
                <a:lnTo>
                  <a:pt x="0" y="0"/>
                </a:lnTo>
                <a:lnTo>
                  <a:pt x="0" y="9258300"/>
                </a:lnTo>
                <a:close/>
              </a:path>
            </a:pathLst>
          </a:custGeom>
          <a:solidFill>
            <a:srgbClr val="732D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9951694"/>
            <a:ext cx="426770" cy="335303"/>
          </a:xfrm>
          <a:custGeom>
            <a:avLst/>
            <a:gdLst/>
            <a:ahLst/>
            <a:cxnLst/>
            <a:rect l="l" t="t" r="r" b="b"/>
            <a:pathLst>
              <a:path w="426770" h="335303">
                <a:moveTo>
                  <a:pt x="426770" y="335303"/>
                </a:moveTo>
                <a:lnTo>
                  <a:pt x="426770" y="0"/>
                </a:lnTo>
                <a:lnTo>
                  <a:pt x="0" y="0"/>
                </a:lnTo>
                <a:lnTo>
                  <a:pt x="0" y="335303"/>
                </a:lnTo>
                <a:lnTo>
                  <a:pt x="426770" y="335303"/>
                </a:lnTo>
                <a:close/>
              </a:path>
            </a:pathLst>
          </a:custGeom>
          <a:solidFill>
            <a:srgbClr val="6A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14696" y="9391751"/>
            <a:ext cx="606590" cy="1844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14696" y="9621532"/>
            <a:ext cx="606590" cy="1844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14696" y="9853256"/>
            <a:ext cx="606590" cy="1844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47043" y="9962403"/>
            <a:ext cx="5647562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2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65475">
              <a:lnSpc>
                <a:spcPct val="100000"/>
              </a:lnSpc>
            </a:pPr>
            <a:r>
              <a:rPr sz="5800" spc="-101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5800" spc="-93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5800" spc="-625" dirty="0" smtClean="0">
                <a:solidFill>
                  <a:srgbClr val="6A1F5F"/>
                </a:solidFill>
                <a:latin typeface="Arial"/>
                <a:cs typeface="Arial"/>
              </a:rPr>
              <a:t>З</a:t>
            </a:r>
            <a:r>
              <a:rPr sz="5800" spc="-805" dirty="0" smtClean="0">
                <a:solidFill>
                  <a:srgbClr val="6A1F5F"/>
                </a:solidFill>
                <a:latin typeface="Arial"/>
                <a:cs typeface="Arial"/>
              </a:rPr>
              <a:t>Г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740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965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5800" spc="-925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5800" spc="-8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5800" spc="-140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7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5800" spc="-740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5800" spc="-930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5800" spc="-1330" dirty="0" smtClean="0">
                <a:solidFill>
                  <a:srgbClr val="6A1F5F"/>
                </a:solidFill>
                <a:latin typeface="Arial"/>
                <a:cs typeface="Arial"/>
              </a:rPr>
              <a:t>Ж</a:t>
            </a:r>
            <a:r>
              <a:rPr sz="5800" spc="-850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900" dirty="0" smtClean="0">
                <a:solidFill>
                  <a:srgbClr val="6A1F5F"/>
                </a:solidFill>
                <a:latin typeface="Arial"/>
                <a:cs typeface="Arial"/>
              </a:rPr>
              <a:t>М</a:t>
            </a:r>
            <a:r>
              <a:rPr sz="5800" spc="-535" dirty="0" smtClean="0">
                <a:solidFill>
                  <a:srgbClr val="6A1F5F"/>
                </a:solidFill>
                <a:latin typeface="Arial"/>
                <a:cs typeface="Arial"/>
              </a:rPr>
              <a:t>.</a:t>
            </a:r>
            <a:r>
              <a:rPr sz="5800" spc="-40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5800" spc="-470" dirty="0" smtClean="0">
                <a:solidFill>
                  <a:srgbClr val="497692"/>
                </a:solidFill>
                <a:latin typeface="Arial"/>
                <a:cs typeface="Arial"/>
              </a:rPr>
              <a:t>1</a:t>
            </a:r>
            <a:r>
              <a:rPr sz="5800" spc="-465" dirty="0" smtClean="0">
                <a:solidFill>
                  <a:srgbClr val="497692"/>
                </a:solidFill>
                <a:latin typeface="Arial"/>
                <a:cs typeface="Arial"/>
              </a:rPr>
              <a:t>0</a:t>
            </a:r>
            <a:r>
              <a:rPr sz="5800" spc="35" dirty="0" smtClean="0">
                <a:solidFill>
                  <a:srgbClr val="497692"/>
                </a:solidFill>
                <a:latin typeface="Arial"/>
                <a:cs typeface="Arial"/>
              </a:rPr>
              <a:t>-</a:t>
            </a:r>
            <a:r>
              <a:rPr sz="5800" spc="-825" dirty="0" smtClean="0">
                <a:solidFill>
                  <a:srgbClr val="497692"/>
                </a:solidFill>
                <a:latin typeface="Arial"/>
                <a:cs typeface="Arial"/>
              </a:rPr>
              <a:t>1</a:t>
            </a:r>
            <a:r>
              <a:rPr sz="5800" spc="-940" dirty="0" smtClean="0">
                <a:solidFill>
                  <a:srgbClr val="497692"/>
                </a:solidFill>
                <a:latin typeface="Arial"/>
                <a:cs typeface="Arial"/>
              </a:rPr>
              <a:t>1</a:t>
            </a:r>
            <a:r>
              <a:rPr sz="5800" spc="-60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5800" spc="-45" dirty="0" smtClean="0">
                <a:solidFill>
                  <a:srgbClr val="497692"/>
                </a:solidFill>
                <a:latin typeface="Arial"/>
                <a:cs typeface="Arial"/>
              </a:rPr>
              <a:t>к</a:t>
            </a:r>
            <a:r>
              <a:rPr sz="5800" spc="-465" dirty="0" smtClean="0">
                <a:solidFill>
                  <a:srgbClr val="497692"/>
                </a:solidFill>
                <a:latin typeface="Arial"/>
                <a:cs typeface="Arial"/>
              </a:rPr>
              <a:t>л</a:t>
            </a:r>
            <a:r>
              <a:rPr sz="5800" spc="-660" dirty="0" smtClean="0">
                <a:solidFill>
                  <a:srgbClr val="497692"/>
                </a:solidFill>
                <a:latin typeface="Arial"/>
                <a:cs typeface="Arial"/>
              </a:rPr>
              <a:t>а</a:t>
            </a:r>
            <a:r>
              <a:rPr sz="5800" spc="-405" dirty="0" smtClean="0">
                <a:solidFill>
                  <a:srgbClr val="497692"/>
                </a:solidFill>
                <a:latin typeface="Arial"/>
                <a:cs typeface="Arial"/>
              </a:rPr>
              <a:t>сс</a:t>
            </a:r>
            <a:r>
              <a:rPr sz="5800" spc="-440" dirty="0" smtClean="0">
                <a:solidFill>
                  <a:srgbClr val="497692"/>
                </a:solidFill>
                <a:latin typeface="Arial"/>
                <a:cs typeface="Arial"/>
              </a:rPr>
              <a:t>ы</a:t>
            </a:r>
            <a:r>
              <a:rPr sz="5800" spc="-535" dirty="0" smtClean="0">
                <a:solidFill>
                  <a:srgbClr val="497692"/>
                </a:solidFill>
                <a:latin typeface="Arial"/>
                <a:cs typeface="Arial"/>
              </a:rPr>
              <a:t>.</a:t>
            </a:r>
            <a:r>
              <a:rPr sz="5800" spc="-7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5800" spc="-1100" dirty="0" smtClean="0">
                <a:solidFill>
                  <a:srgbClr val="497692"/>
                </a:solidFill>
                <a:latin typeface="Arial"/>
                <a:cs typeface="Arial"/>
              </a:rPr>
              <a:t>С</a:t>
            </a:r>
            <a:r>
              <a:rPr sz="5800" spc="-770" dirty="0" smtClean="0">
                <a:solidFill>
                  <a:srgbClr val="497692"/>
                </a:solidFill>
                <a:latin typeface="Arial"/>
                <a:cs typeface="Arial"/>
              </a:rPr>
              <a:t>П</a:t>
            </a:r>
            <a:r>
              <a:rPr sz="5800" spc="-1400" dirty="0" smtClean="0">
                <a:solidFill>
                  <a:srgbClr val="497692"/>
                </a:solidFill>
                <a:latin typeface="Arial"/>
                <a:cs typeface="Arial"/>
              </a:rPr>
              <a:t>О</a:t>
            </a:r>
            <a:endParaRPr sz="5800">
              <a:latin typeface="Arial"/>
              <a:cs typeface="Arial"/>
            </a:endParaRPr>
          </a:p>
          <a:p>
            <a:pPr marL="3122930">
              <a:lnSpc>
                <a:spcPct val="100000"/>
              </a:lnSpc>
              <a:spcBef>
                <a:spcPts val="280"/>
              </a:spcBef>
              <a:tabLst>
                <a:tab pos="4231005" algn="l"/>
              </a:tabLst>
            </a:pPr>
            <a:r>
              <a:rPr sz="3250" spc="-625" dirty="0" smtClean="0">
                <a:solidFill>
                  <a:srgbClr val="497692"/>
                </a:solidFill>
                <a:latin typeface="Arial"/>
                <a:cs typeface="Arial"/>
              </a:rPr>
              <a:t>ТЕ</a:t>
            </a:r>
            <a:r>
              <a:rPr sz="3250" spc="-819" dirty="0" smtClean="0">
                <a:solidFill>
                  <a:srgbClr val="497692"/>
                </a:solidFill>
                <a:latin typeface="Arial"/>
                <a:cs typeface="Arial"/>
              </a:rPr>
              <a:t>М</a:t>
            </a:r>
            <a:r>
              <a:rPr sz="3250" spc="-520" dirty="0" smtClean="0">
                <a:solidFill>
                  <a:srgbClr val="497692"/>
                </a:solidFill>
                <a:latin typeface="Arial"/>
                <a:cs typeface="Arial"/>
              </a:rPr>
              <a:t>Ы	</a:t>
            </a:r>
            <a:r>
              <a:rPr sz="3250" spc="-615" dirty="0" smtClean="0">
                <a:solidFill>
                  <a:srgbClr val="497692"/>
                </a:solidFill>
                <a:latin typeface="Arial"/>
                <a:cs typeface="Arial"/>
              </a:rPr>
              <a:t>ВНЕУР</a:t>
            </a:r>
            <a:r>
              <a:rPr sz="3250" spc="-720" dirty="0" smtClean="0">
                <a:solidFill>
                  <a:srgbClr val="497692"/>
                </a:solidFill>
                <a:latin typeface="Arial"/>
                <a:cs typeface="Arial"/>
              </a:rPr>
              <a:t>О</a:t>
            </a:r>
            <a:r>
              <a:rPr sz="3250" spc="-505" dirty="0" smtClean="0">
                <a:solidFill>
                  <a:srgbClr val="497692"/>
                </a:solidFill>
                <a:latin typeface="Arial"/>
                <a:cs typeface="Arial"/>
              </a:rPr>
              <a:t>ЧНЫХ</a:t>
            </a:r>
            <a:r>
              <a:rPr sz="3250" spc="-180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550" dirty="0" smtClean="0">
                <a:solidFill>
                  <a:srgbClr val="497692"/>
                </a:solidFill>
                <a:latin typeface="Arial"/>
                <a:cs typeface="Arial"/>
              </a:rPr>
              <a:t>ЗАНЯТИ</a:t>
            </a:r>
            <a:r>
              <a:rPr sz="3250" spc="-580" dirty="0" smtClean="0">
                <a:solidFill>
                  <a:srgbClr val="497692"/>
                </a:solidFill>
                <a:latin typeface="Arial"/>
                <a:cs typeface="Arial"/>
              </a:rPr>
              <a:t>Й</a:t>
            </a:r>
            <a:r>
              <a:rPr sz="3250" spc="-300" dirty="0" smtClean="0">
                <a:solidFill>
                  <a:srgbClr val="497692"/>
                </a:solidFill>
                <a:latin typeface="Arial"/>
                <a:cs typeface="Arial"/>
              </a:rPr>
              <a:t>,</a:t>
            </a:r>
            <a:r>
              <a:rPr sz="3250" spc="-15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590" dirty="0" smtClean="0">
                <a:solidFill>
                  <a:srgbClr val="497692"/>
                </a:solidFill>
                <a:latin typeface="Arial"/>
                <a:cs typeface="Arial"/>
              </a:rPr>
              <a:t>Р</a:t>
            </a:r>
            <a:r>
              <a:rPr sz="3250" spc="-600" dirty="0" smtClean="0">
                <a:solidFill>
                  <a:srgbClr val="497692"/>
                </a:solidFill>
                <a:latin typeface="Arial"/>
                <a:cs typeface="Arial"/>
              </a:rPr>
              <a:t>А</a:t>
            </a:r>
            <a:r>
              <a:rPr sz="3250" spc="-575" dirty="0" smtClean="0">
                <a:solidFill>
                  <a:srgbClr val="497692"/>
                </a:solidFill>
                <a:latin typeface="Arial"/>
                <a:cs typeface="Arial"/>
              </a:rPr>
              <a:t>ЗРАБАТЫВАЕМЫХ</a:t>
            </a:r>
            <a:r>
              <a:rPr sz="3250" spc="-18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545" dirty="0" smtClean="0">
                <a:solidFill>
                  <a:srgbClr val="497692"/>
                </a:solidFill>
                <a:latin typeface="Arial"/>
                <a:cs typeface="Arial"/>
              </a:rPr>
              <a:t>НА</a:t>
            </a:r>
            <a:r>
              <a:rPr sz="3250" spc="-15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550" dirty="0" smtClean="0">
                <a:solidFill>
                  <a:srgbClr val="497692"/>
                </a:solidFill>
                <a:latin typeface="Arial"/>
                <a:cs typeface="Arial"/>
              </a:rPr>
              <a:t>ФЕДЕРАЛЬНОМ</a:t>
            </a:r>
            <a:r>
              <a:rPr sz="3250" spc="-190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3250" spc="-630" dirty="0" smtClean="0">
                <a:solidFill>
                  <a:srgbClr val="497692"/>
                </a:solidFill>
                <a:latin typeface="Arial"/>
                <a:cs typeface="Arial"/>
              </a:rPr>
              <a:t>УРОВНЕ</a:t>
            </a:r>
            <a:endParaRPr sz="32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32619" y="2313749"/>
            <a:ext cx="194500" cy="6396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74935" y="2313749"/>
            <a:ext cx="194500" cy="6396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19283" y="2313749"/>
            <a:ext cx="194500" cy="6396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32960" y="3147314"/>
            <a:ext cx="0" cy="5714999"/>
          </a:xfrm>
          <a:custGeom>
            <a:avLst/>
            <a:gdLst/>
            <a:ahLst/>
            <a:cxnLst/>
            <a:rect l="l" t="t" r="r" b="b"/>
            <a:pathLst>
              <a:path h="5715000">
                <a:moveTo>
                  <a:pt x="0" y="0"/>
                </a:moveTo>
                <a:lnTo>
                  <a:pt x="0" y="57149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337050" y="2247900"/>
          <a:ext cx="13258798" cy="1899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7374"/>
                <a:gridCol w="849249"/>
                <a:gridCol w="1117346"/>
                <a:gridCol w="1117346"/>
                <a:gridCol w="1042796"/>
                <a:gridCol w="1042797"/>
                <a:gridCol w="968375"/>
                <a:gridCol w="1117346"/>
                <a:gridCol w="1191768"/>
                <a:gridCol w="1117346"/>
                <a:gridCol w="1042796"/>
                <a:gridCol w="1564259"/>
              </a:tblGrid>
              <a:tr h="138429">
                <a:tc gridSpan="4"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Сентя</a:t>
                      </a:r>
                      <a:r>
                        <a:rPr sz="2000" b="1" spc="-10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рь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Октя</a:t>
                      </a:r>
                      <a:r>
                        <a:rPr sz="2000" b="1" spc="-10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рь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Ноябрь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9499"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6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7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8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8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84986">
                <a:tc>
                  <a:txBody>
                    <a:bodyPr/>
                    <a:lstStyle/>
                    <a:p>
                      <a:pPr marL="20320" marR="25400" indent="-635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Мы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. Возм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жнос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-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5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щ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ее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76835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Мы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ами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вою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ну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marR="20320" indent="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Невоз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мо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жное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дня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танет возм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жным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ав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marR="5080" indent="-2540" algn="ctr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ычаи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ад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ии мое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да: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ошлое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с на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оящим?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marR="32384" indent="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аче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тва нео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бх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мы учи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лю?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marR="12700" indent="-24765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тч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ва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“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”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 marR="149225" indent="127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Ч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мы 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ой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ё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marR="23495" indent="0" algn="ctr">
                        <a:lnSpc>
                          <a:spcPct val="100000"/>
                        </a:lnSpc>
                      </a:pP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лив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6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к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лив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ома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Мы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ны,</a:t>
                      </a:r>
                      <a:r>
                        <a:rPr sz="1400" spc="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мы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—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дна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ана!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marR="37465" indent="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Мно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е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яз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к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-60" dirty="0" smtClean="0">
                          <a:latin typeface="Calibri"/>
                          <a:cs typeface="Calibri"/>
                        </a:rPr>
                        <a:t>ь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тур на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6540" marR="3175" indent="-25146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Ма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ин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й п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715" marR="127635" indent="0" algn="ctr">
                        <a:lnSpc>
                          <a:spcPct val="100000"/>
                        </a:lnSpc>
                      </a:pPr>
                      <a:r>
                        <a:rPr sz="1400" spc="-16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1400" spc="-5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нные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лы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: 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овр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ннос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337050" y="4206472"/>
          <a:ext cx="13258798" cy="23086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/>
                <a:gridCol w="1447800"/>
                <a:gridCol w="1371600"/>
                <a:gridCol w="990600"/>
                <a:gridCol w="685800"/>
                <a:gridCol w="1600200"/>
                <a:gridCol w="838200"/>
                <a:gridCol w="890905"/>
                <a:gridCol w="979804"/>
                <a:gridCol w="720090"/>
                <a:gridCol w="1390396"/>
                <a:gridCol w="1276603"/>
              </a:tblGrid>
              <a:tr h="316870">
                <a:tc gridSpan="4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000" b="1" spc="-1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2000" b="1" spc="-1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абрь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Январь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Февра</a:t>
                      </a:r>
                      <a:r>
                        <a:rPr sz="2000" b="1" spc="-1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ь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9290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1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6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9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400" b="1" spc="-5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6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6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spc="-5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7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.0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.2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23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98848">
                <a:tc>
                  <a:txBody>
                    <a:bodyPr/>
                    <a:lstStyle/>
                    <a:p>
                      <a:pPr marL="62865" marR="65405" indent="127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Жить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начит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йс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твовать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20014" indent="635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Пам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ь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-осн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ва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н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ннос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Д.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ихачев)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37465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осле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ь-</a:t>
                      </a:r>
                      <a:r>
                        <a:rPr sz="14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э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начи</a:t>
                      </a:r>
                      <a:r>
                        <a:rPr sz="1400" spc="-7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чув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твовать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ннос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их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14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упе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85090" indent="-635" algn="ctr">
                        <a:lnSpc>
                          <a:spcPct val="100000"/>
                        </a:lnSpc>
                      </a:pP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ве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лый п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дник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 marR="99060" indent="1524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лет 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чты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6255" marR="25400" indent="-48768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Ки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опа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ь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: осн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marR="16510" algn="ctr">
                        <a:lnSpc>
                          <a:spcPct val="100000"/>
                        </a:lnSpc>
                      </a:pPr>
                      <a:r>
                        <a:rPr sz="1400" spc="-10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выжил,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 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 Нев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…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marR="12700" indent="-127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начинае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25730" indent="635" algn="ctr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ен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 н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уч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по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нания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37465" indent="-119380">
                        <a:lnSpc>
                          <a:spcPct val="100000"/>
                        </a:lnSpc>
                      </a:pP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ия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 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 marR="40005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ль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ывае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Баль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ак)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71120" indent="14732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Нет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нич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нево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4337050" y="6493650"/>
          <a:ext cx="13258794" cy="2479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6667"/>
                <a:gridCol w="1098423"/>
                <a:gridCol w="1062482"/>
                <a:gridCol w="1366138"/>
                <a:gridCol w="1000760"/>
                <a:gridCol w="1276096"/>
                <a:gridCol w="987805"/>
                <a:gridCol w="1364995"/>
                <a:gridCol w="1517903"/>
                <a:gridCol w="1365631"/>
                <a:gridCol w="1191894"/>
              </a:tblGrid>
              <a:tr h="393262">
                <a:tc gridSpan="5"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Март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2000" b="1" spc="5" dirty="0" smtClean="0">
                          <a:latin typeface="Calibri"/>
                          <a:cs typeface="Calibri"/>
                        </a:rPr>
                        <a:t>п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2000" b="1" spc="-2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2000" b="1" spc="0" dirty="0" smtClean="0">
                          <a:latin typeface="Calibri"/>
                          <a:cs typeface="Calibri"/>
                        </a:rPr>
                        <a:t>ль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000" b="1" dirty="0" smtClean="0">
                          <a:latin typeface="Calibri"/>
                          <a:cs typeface="Calibri"/>
                        </a:rPr>
                        <a:t>Май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B7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9391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06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27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03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10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17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04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15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05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-10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spc="0" dirty="0" smtClean="0">
                          <a:latin typeface="Calibri"/>
                          <a:cs typeface="Calibri"/>
                        </a:rPr>
                        <a:t>3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09231">
                <a:tc>
                  <a:txBody>
                    <a:bodyPr/>
                    <a:lstStyle/>
                    <a:p>
                      <a:pPr marL="255270" marR="203200" indent="-53340">
                        <a:lnSpc>
                          <a:spcPct val="100000"/>
                        </a:lnSpc>
                      </a:pPr>
                      <a:r>
                        <a:rPr sz="1400" spc="-15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ет</a:t>
                      </a:r>
                      <a:r>
                        <a:rPr sz="14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400" spc="-10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 marR="38100" indent="16256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ым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804" marR="99060" indent="-11430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ку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э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не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о,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ак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1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лж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ын)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 marR="59690" indent="0" algn="ctr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в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х л</a:t>
                      </a:r>
                      <a:r>
                        <a:rPr sz="1400" spc="-40" dirty="0" smtClean="0">
                          <a:latin typeface="Calibri"/>
                          <a:cs typeface="Calibri"/>
                        </a:rPr>
                        <a:t>ю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й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орые 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ня впеча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лили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marR="3810" indent="0" algn="ctr">
                        <a:lnSpc>
                          <a:spcPct val="100000"/>
                        </a:lnSpc>
                      </a:pP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ие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вещи, 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орые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льзя п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 marR="47625" indent="-74930">
                        <a:lnSpc>
                          <a:spcPct val="100000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Э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ично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дно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marR="16510" indent="-1905" algn="ctr">
                        <a:lnSpc>
                          <a:spcPct val="100000"/>
                        </a:lnSpc>
                      </a:pPr>
                      <a:r>
                        <a:rPr sz="1400" spc="-3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ты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ш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 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льзовать м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нут</a:t>
                      </a:r>
                      <a:r>
                        <a:rPr sz="1400" spc="-4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зр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я п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р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ш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ень,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всю жи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нь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1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. 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лж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ын)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 marR="181610" indent="-1270" algn="ctr">
                        <a:lnSpc>
                          <a:spcPct val="100000"/>
                        </a:lnSpc>
                      </a:pP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вом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жно у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ь,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вом м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жно</a:t>
                      </a:r>
                      <a:r>
                        <a:rPr sz="14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па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ловом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ж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 п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лки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обой пове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…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24460" indent="1905" algn="ctr">
                        <a:lnSpc>
                          <a:spcPct val="100099"/>
                        </a:lnSpc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важ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оц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аль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- об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щ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нной а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вно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marR="16510" indent="-635" algn="ctr">
                        <a:lnSpc>
                          <a:spcPct val="100000"/>
                        </a:lnSpc>
                      </a:pP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5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лив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6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 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амое лучш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е,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6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, к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ле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ает в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лучш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из 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о,</a:t>
                      </a:r>
                      <a:r>
                        <a:rPr sz="14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ч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т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20" dirty="0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5" dirty="0" smtClean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spc="-15" dirty="0" smtClean="0">
                          <a:latin typeface="Calibri"/>
                          <a:cs typeface="Calibri"/>
                        </a:rPr>
                        <a:t>ф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й</a:t>
                      </a:r>
                      <a:r>
                        <a:rPr sz="1400" spc="0" dirty="0" smtClean="0">
                          <a:latin typeface="Calibri"/>
                          <a:cs typeface="Calibri"/>
                        </a:rPr>
                        <a:t>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685" rIns="0" bIns="0" rtlCol="0">
            <a:noAutofit/>
          </a:bodyPr>
          <a:lstStyle/>
          <a:p>
            <a:pPr marL="870585">
              <a:lnSpc>
                <a:spcPct val="100000"/>
              </a:lnSpc>
            </a:pPr>
            <a:r>
              <a:rPr sz="5800" spc="-101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5800" spc="-925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5800" spc="-625" dirty="0" smtClean="0">
                <a:solidFill>
                  <a:srgbClr val="6A1F5F"/>
                </a:solidFill>
                <a:latin typeface="Arial"/>
                <a:cs typeface="Arial"/>
              </a:rPr>
              <a:t>З</a:t>
            </a:r>
            <a:r>
              <a:rPr sz="5800" spc="-805" dirty="0" smtClean="0">
                <a:solidFill>
                  <a:srgbClr val="6A1F5F"/>
                </a:solidFill>
                <a:latin typeface="Arial"/>
                <a:cs typeface="Arial"/>
              </a:rPr>
              <a:t>Г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740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1010" dirty="0" smtClean="0">
                <a:solidFill>
                  <a:srgbClr val="6A1F5F"/>
                </a:solidFill>
                <a:latin typeface="Arial"/>
                <a:cs typeface="Arial"/>
              </a:rPr>
              <a:t>Р</a:t>
            </a:r>
            <a:r>
              <a:rPr sz="5800" spc="-925" dirty="0" smtClean="0">
                <a:solidFill>
                  <a:srgbClr val="6A1F5F"/>
                </a:solidFill>
                <a:latin typeface="Arial"/>
                <a:cs typeface="Arial"/>
              </a:rPr>
              <a:t>Ы</a:t>
            </a:r>
            <a:r>
              <a:rPr sz="5800" spc="-9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5800" spc="-140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75" dirty="0" smtClean="0">
                <a:solidFill>
                  <a:srgbClr val="6A1F5F"/>
                </a:solidFill>
                <a:latin typeface="Arial"/>
                <a:cs typeface="Arial"/>
              </a:rPr>
              <a:t> </a:t>
            </a:r>
            <a:r>
              <a:rPr sz="5800" spc="-740" dirty="0" smtClean="0">
                <a:solidFill>
                  <a:srgbClr val="6A1F5F"/>
                </a:solidFill>
                <a:latin typeface="Arial"/>
                <a:cs typeface="Arial"/>
              </a:rPr>
              <a:t>В</a:t>
            </a:r>
            <a:r>
              <a:rPr sz="5800" spc="-925" dirty="0" smtClean="0">
                <a:solidFill>
                  <a:srgbClr val="6A1F5F"/>
                </a:solidFill>
                <a:latin typeface="Arial"/>
                <a:cs typeface="Arial"/>
              </a:rPr>
              <a:t>А</a:t>
            </a:r>
            <a:r>
              <a:rPr sz="5800" spc="-1330" dirty="0" smtClean="0">
                <a:solidFill>
                  <a:srgbClr val="6A1F5F"/>
                </a:solidFill>
                <a:latin typeface="Arial"/>
                <a:cs typeface="Arial"/>
              </a:rPr>
              <a:t>Ж</a:t>
            </a:r>
            <a:r>
              <a:rPr sz="5800" spc="-850" dirty="0" smtClean="0">
                <a:solidFill>
                  <a:srgbClr val="6A1F5F"/>
                </a:solidFill>
                <a:latin typeface="Arial"/>
                <a:cs typeface="Arial"/>
              </a:rPr>
              <a:t>Н</a:t>
            </a:r>
            <a:r>
              <a:rPr sz="5800" spc="-1290" dirty="0" smtClean="0">
                <a:solidFill>
                  <a:srgbClr val="6A1F5F"/>
                </a:solidFill>
                <a:latin typeface="Arial"/>
                <a:cs typeface="Arial"/>
              </a:rPr>
              <a:t>О</a:t>
            </a:r>
            <a:r>
              <a:rPr sz="5800" spc="-894" dirty="0" smtClean="0">
                <a:solidFill>
                  <a:srgbClr val="6A1F5F"/>
                </a:solidFill>
                <a:latin typeface="Arial"/>
                <a:cs typeface="Arial"/>
              </a:rPr>
              <a:t>М</a:t>
            </a:r>
            <a:r>
              <a:rPr sz="5800" spc="-535" dirty="0" smtClean="0">
                <a:solidFill>
                  <a:srgbClr val="6A1F5F"/>
                </a:solidFill>
                <a:latin typeface="Arial"/>
                <a:cs typeface="Arial"/>
              </a:rPr>
              <a:t>. </a:t>
            </a:r>
            <a:r>
              <a:rPr sz="4800" spc="-15" dirty="0" smtClean="0">
                <a:solidFill>
                  <a:srgbClr val="497692"/>
                </a:solidFill>
                <a:latin typeface="Arial"/>
                <a:cs typeface="Arial"/>
              </a:rPr>
              <a:t> </a:t>
            </a:r>
            <a:r>
              <a:rPr sz="4800" spc="-370" dirty="0" smtClean="0">
                <a:solidFill>
                  <a:srgbClr val="497692"/>
                </a:solidFill>
                <a:latin typeface="Arial"/>
                <a:cs typeface="Arial"/>
              </a:rPr>
              <a:t>10</a:t>
            </a:r>
            <a:r>
              <a:rPr sz="4800" spc="50" dirty="0" smtClean="0">
                <a:solidFill>
                  <a:srgbClr val="497692"/>
                </a:solidFill>
                <a:latin typeface="Arial"/>
                <a:cs typeface="Arial"/>
              </a:rPr>
              <a:t>-</a:t>
            </a:r>
            <a:r>
              <a:rPr sz="4800" spc="-660" dirty="0" smtClean="0">
                <a:solidFill>
                  <a:srgbClr val="497692"/>
                </a:solidFill>
                <a:latin typeface="Arial"/>
                <a:cs typeface="Arial"/>
              </a:rPr>
              <a:t>11</a:t>
            </a:r>
            <a:r>
              <a:rPr lang="ru-RU" sz="4800" spc="-660" dirty="0" smtClean="0">
                <a:solidFill>
                  <a:srgbClr val="497692"/>
                </a:solidFill>
                <a:latin typeface="Arial"/>
                <a:cs typeface="Arial"/>
              </a:rPr>
              <a:t> классы </a:t>
            </a:r>
            <a:r>
              <a:rPr sz="4800" spc="-70" dirty="0" smtClean="0">
                <a:solidFill>
                  <a:srgbClr val="497692"/>
                </a:solidFill>
                <a:latin typeface="Arial"/>
                <a:cs typeface="Arial"/>
              </a:rPr>
              <a:t>(</a:t>
            </a:r>
            <a:r>
              <a:rPr sz="4800" spc="-890" dirty="0" smtClean="0">
                <a:solidFill>
                  <a:srgbClr val="497692"/>
                </a:solidFill>
                <a:latin typeface="Arial"/>
                <a:cs typeface="Arial"/>
              </a:rPr>
              <a:t>С</a:t>
            </a:r>
            <a:r>
              <a:rPr sz="4800" spc="-605" dirty="0" smtClean="0">
                <a:solidFill>
                  <a:srgbClr val="497692"/>
                </a:solidFill>
                <a:latin typeface="Arial"/>
                <a:cs typeface="Arial"/>
              </a:rPr>
              <a:t>П</a:t>
            </a:r>
            <a:r>
              <a:rPr sz="4800" spc="-1040" dirty="0" smtClean="0">
                <a:solidFill>
                  <a:srgbClr val="497692"/>
                </a:solidFill>
                <a:latin typeface="Arial"/>
                <a:cs typeface="Arial"/>
              </a:rPr>
              <a:t>О</a:t>
            </a:r>
            <a:r>
              <a:rPr sz="4800" spc="-355" dirty="0" smtClean="0">
                <a:solidFill>
                  <a:srgbClr val="497692"/>
                </a:solidFill>
                <a:latin typeface="Arial"/>
                <a:cs typeface="Arial"/>
              </a:rPr>
              <a:t>)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100" y="2003806"/>
            <a:ext cx="6222365" cy="1748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0000"/>
              </a:lnSpc>
            </a:pPr>
            <a:r>
              <a:rPr sz="3700" spc="-5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700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6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РАМКАХ</a:t>
            </a:r>
            <a:r>
              <a:rPr sz="3700" spc="-1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6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ВНЕУРО</a:t>
            </a:r>
            <a:r>
              <a:rPr sz="3700" spc="-6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700" spc="-6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sz="3700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5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</a:t>
            </a:r>
            <a:r>
              <a:rPr sz="3700" spc="-6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700" spc="-6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ТИЙ</a:t>
            </a:r>
            <a:r>
              <a:rPr sz="3700" spc="-2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6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</a:t>
            </a:r>
            <a:r>
              <a:rPr sz="3700" spc="-6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4000" spc="-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3700" spc="-7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ИЕСЯ</a:t>
            </a:r>
            <a:r>
              <a:rPr sz="3700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6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sz="3700" spc="-6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700" spc="-6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ЛНЯЮТ</a:t>
            </a:r>
            <a:r>
              <a:rPr sz="3700" spc="-2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7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</a:t>
            </a:r>
            <a:r>
              <a:rPr sz="3700" spc="-7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700" spc="-6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СКИЕ</a:t>
            </a:r>
            <a:r>
              <a:rPr sz="3700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700" spc="-5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sz="3700" spc="-509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700" spc="-6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НИЯ</a:t>
            </a:r>
            <a:endParaRPr sz="3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306800" y="103631"/>
            <a:ext cx="1907032" cy="1660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87077" y="2036905"/>
            <a:ext cx="5647563" cy="0"/>
          </a:xfrm>
          <a:custGeom>
            <a:avLst/>
            <a:gdLst/>
            <a:ahLst/>
            <a:cxnLst/>
            <a:rect l="l" t="t" r="r" b="b"/>
            <a:pathLst>
              <a:path w="5647563">
                <a:moveTo>
                  <a:pt x="0" y="0"/>
                </a:moveTo>
                <a:lnTo>
                  <a:pt x="5647563" y="0"/>
                </a:lnTo>
              </a:path>
            </a:pathLst>
          </a:custGeom>
          <a:ln w="22701">
            <a:solidFill>
              <a:srgbClr val="7373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10600" y="1562100"/>
            <a:ext cx="9261983" cy="82710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82980" algn="ctr">
              <a:lnSpc>
                <a:spcPct val="100000"/>
              </a:lnSpc>
              <a:tabLst>
                <a:tab pos="2961005" algn="l"/>
              </a:tabLst>
            </a:pPr>
            <a:endParaRPr lang="ru-RU" sz="3600" spc="-665" dirty="0" smtClean="0">
              <a:solidFill>
                <a:srgbClr val="6A1F5F"/>
              </a:solidFill>
              <a:latin typeface="Arial"/>
              <a:cs typeface="Arial"/>
            </a:endParaRPr>
          </a:p>
          <a:p>
            <a:pPr marL="982980" algn="ctr">
              <a:lnSpc>
                <a:spcPct val="100000"/>
              </a:lnSpc>
              <a:tabLst>
                <a:tab pos="2961005" algn="l"/>
              </a:tabLst>
            </a:pPr>
            <a:r>
              <a:rPr sz="3600" spc="-665" dirty="0" smtClean="0">
                <a:solidFill>
                  <a:srgbClr val="6A1F5F"/>
                </a:solidFill>
                <a:latin typeface="Times New Roman" pitchFamily="18" charset="0"/>
                <a:cs typeface="Times New Roman" pitchFamily="18" charset="0"/>
              </a:rPr>
              <a:t>ПРИМЕРЫ</a:t>
            </a:r>
            <a:r>
              <a:rPr sz="3600" spc="-665" dirty="0" smtClean="0">
                <a:solidFill>
                  <a:srgbClr val="6A1F5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3600" spc="-495" dirty="0" smtClean="0">
                <a:solidFill>
                  <a:srgbClr val="6A1F5F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sz="3600" spc="-500" dirty="0" smtClean="0">
                <a:solidFill>
                  <a:srgbClr val="6A1F5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600" spc="-625" dirty="0" smtClean="0">
                <a:solidFill>
                  <a:srgbClr val="6A1F5F"/>
                </a:solidFill>
                <a:latin typeface="Times New Roman" pitchFamily="18" charset="0"/>
                <a:cs typeface="Times New Roman" pitchFamily="18" charset="0"/>
              </a:rPr>
              <a:t>НИЙ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 marL="19050" algn="ctr">
              <a:lnSpc>
                <a:spcPct val="100000"/>
              </a:lnSpc>
            </a:pPr>
            <a:r>
              <a:rPr sz="48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sz="4800" b="1" spc="-2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sz="4800" b="1" spc="1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4800" b="1" spc="-4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sz="4800" b="1" spc="-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16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4800" b="1" spc="-254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4800" b="1" spc="-25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///</a:t>
            </a:r>
            <a:r>
              <a:rPr sz="4800" b="1" spc="-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800" b="1" spc="-3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</a:t>
            </a:r>
            <a:endParaRPr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  <a:spcBef>
                <a:spcPts val="92"/>
              </a:spcBef>
            </a:pPr>
            <a:endParaRPr sz="1200" dirty="0">
              <a:latin typeface="Times New Roman" pitchFamily="18" charset="0"/>
              <a:cs typeface="Times New Roman" pitchFamily="18" charset="0"/>
            </a:endParaRPr>
          </a:p>
          <a:p>
            <a:pPr marL="19050" algn="ctr">
              <a:lnSpc>
                <a:spcPct val="100000"/>
              </a:lnSpc>
            </a:pPr>
            <a:r>
              <a:rPr sz="3600" b="1" i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</a:t>
            </a:r>
            <a:r>
              <a:rPr sz="3600" b="1" i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еск</a:t>
            </a:r>
            <a:r>
              <a:rPr sz="3600" b="1" i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i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i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i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sz="3600" b="1" i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дани</a:t>
            </a:r>
            <a:r>
              <a:rPr sz="3600" b="1" i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600" b="1" i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i="1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sz="3600" b="1" i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600" b="1" i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дно</a:t>
            </a:r>
            <a:r>
              <a:rPr sz="3600" b="1" i="1" spc="-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i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3600" b="1" i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i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выбору)</a:t>
            </a:r>
            <a:r>
              <a:rPr sz="3600" b="1" i="1" spc="-1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335" marR="12700" indent="5715">
              <a:lnSpc>
                <a:spcPct val="100000"/>
              </a:lnSpc>
              <a:buClr>
                <a:srgbClr val="333333"/>
              </a:buClr>
              <a:buFont typeface="Arial"/>
              <a:buAutoNum type="arabicPeriod"/>
              <a:tabLst>
                <a:tab pos="201930" algn="l"/>
              </a:tabLst>
            </a:pPr>
            <a:r>
              <a:rPr lang="ru-RU" sz="3200" b="1" spc="-3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sz="3200" b="1" spc="-33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8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</a:t>
            </a:r>
            <a:r>
              <a:rPr sz="3200" b="1" spc="-1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ите</a:t>
            </a:r>
            <a:r>
              <a:rPr sz="3200" b="1" spc="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200" b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ей,</a:t>
            </a:r>
            <a:r>
              <a:rPr sz="3200" b="1" spc="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200" b="1" spc="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каких</a:t>
            </a:r>
            <a:r>
              <a:rPr sz="3200" b="1" spc="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200" b="1" spc="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</a:t>
            </a:r>
            <a:r>
              <a:rPr sz="3200" b="1" spc="-2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sz="3200" b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3200" b="1" spc="-1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еских</a:t>
            </a:r>
            <a:r>
              <a:rPr sz="3200" b="1" spc="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ытиях,</a:t>
            </a:r>
            <a:r>
              <a:rPr sz="3200" b="1" spc="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упомина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200" b="1" spc="-2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200" b="1" spc="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</a:t>
            </a:r>
            <a:r>
              <a:rPr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200" b="1" spc="-2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2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r>
              <a:rPr sz="3200" b="1" spc="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200" b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роке,</a:t>
            </a:r>
            <a:r>
              <a:rPr sz="3200" b="1" spc="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принимал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200" b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члены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вашей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семьи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sz="3200" b="1" spc="-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вь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200" b="1" spc="-11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небо</a:t>
            </a:r>
            <a:r>
              <a:rPr sz="3200" b="1" spc="-2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ьшое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sz="3200" b="1" spc="-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ение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sz="3200" b="1" spc="-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</a:t>
            </a:r>
            <a:r>
              <a:rPr sz="3200" b="1" spc="-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27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spc="-15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335" marR="12700" indent="5715">
              <a:lnSpc>
                <a:spcPct val="100000"/>
              </a:lnSpc>
              <a:buClr>
                <a:srgbClr val="333333"/>
              </a:buClr>
              <a:buFont typeface="Arial"/>
              <a:buAutoNum type="arabicPeriod"/>
              <a:tabLst>
                <a:tab pos="201930" algn="l"/>
              </a:tabLst>
            </a:pPr>
            <a:endParaRPr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335" marR="12700" indent="5715">
              <a:lnSpc>
                <a:spcPct val="100000"/>
              </a:lnSpc>
              <a:buClr>
                <a:srgbClr val="333333"/>
              </a:buClr>
              <a:buFont typeface="Arial"/>
              <a:buAutoNum type="arabicPeriod"/>
              <a:tabLst>
                <a:tab pos="221615" algn="l"/>
              </a:tabLst>
            </a:pPr>
            <a:r>
              <a:rPr lang="ru-RU"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3200" b="1" spc="-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sz="3200" b="1" spc="-21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</a:t>
            </a:r>
            <a:r>
              <a:rPr sz="3200" b="1" spc="-2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1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ите</a:t>
            </a:r>
            <a:r>
              <a:rPr sz="3200" b="1" spc="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творение</a:t>
            </a:r>
            <a:r>
              <a:rPr sz="3200" b="1" spc="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200" b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</a:t>
            </a:r>
            <a:r>
              <a:rPr sz="3200" b="1" spc="-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</a:t>
            </a:r>
            <a:r>
              <a:rPr sz="3200" b="1" spc="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дну</a:t>
            </a:r>
            <a:r>
              <a:rPr sz="3200" b="1" spc="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sz="3200" b="1" spc="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200" b="1" spc="-2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3200" b="1" spc="-2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spc="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200" b="1" spc="-1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рок</a:t>
            </a:r>
            <a:r>
              <a:rPr sz="3200" b="1" spc="-1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-1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3200" b="1" spc="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sz="3200" b="1" spc="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раждане</a:t>
            </a:r>
            <a:r>
              <a:rPr sz="3200" b="1" spc="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</a:t>
            </a:r>
            <a:r>
              <a:rPr sz="3200" b="1" spc="-1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кой</a:t>
            </a:r>
            <a:r>
              <a:rPr sz="3200" b="1" spc="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3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ии</a:t>
            </a:r>
            <a:r>
              <a:rPr sz="3200" b="1" spc="-1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sz="3200" b="1" spc="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3200" b="1" spc="-2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3200" b="1" spc="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200" b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дышим</a:t>
            </a:r>
            <a:r>
              <a:rPr sz="3200" b="1" spc="-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200" b="1" spc="-1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зыке»,</a:t>
            </a:r>
            <a:r>
              <a:rPr sz="3200" b="1" spc="-6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3200" b="1" spc="-2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sz="3200" b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дна</a:t>
            </a:r>
            <a:r>
              <a:rPr sz="3200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стран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sz="3200" b="1" spc="-6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</a:t>
            </a:r>
            <a:r>
              <a:rPr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снуйте</a:t>
            </a:r>
            <a:r>
              <a:rPr sz="3200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200" b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</a:t>
            </a:r>
            <a:r>
              <a:rPr sz="3200" b="1" spc="-19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3200" b="1" spc="-1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spc="-15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335" marR="12700" indent="5715">
              <a:lnSpc>
                <a:spcPct val="100000"/>
              </a:lnSpc>
              <a:buClr>
                <a:srgbClr val="333333"/>
              </a:buClr>
              <a:buFont typeface="Arial"/>
              <a:buAutoNum type="arabicPeriod"/>
              <a:tabLst>
                <a:tab pos="221615" algn="l"/>
              </a:tabLst>
            </a:pPr>
            <a:endParaRPr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8755" indent="-180340">
              <a:lnSpc>
                <a:spcPct val="100000"/>
              </a:lnSpc>
              <a:buClr>
                <a:srgbClr val="333333"/>
              </a:buClr>
              <a:buFont typeface="Arial"/>
              <a:buAutoNum type="arabicPeriod"/>
              <a:tabLst>
                <a:tab pos="198755" algn="l"/>
              </a:tabLst>
            </a:pPr>
            <a:r>
              <a:rPr lang="ru-RU" sz="3200" b="1" spc="-2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3200" b="1" spc="-27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-204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пишите</a:t>
            </a:r>
            <a:r>
              <a:rPr sz="3200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</a:t>
            </a:r>
            <a:r>
              <a:rPr sz="3200" b="1" spc="-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1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3200" b="1" spc="-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тему</a:t>
            </a:r>
            <a:r>
              <a:rPr sz="3200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3200" b="1" spc="-3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200" b="1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3200" b="1" spc="-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ерой</a:t>
            </a:r>
            <a:r>
              <a:rPr sz="3200" b="1" spc="-9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32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</a:t>
            </a:r>
            <a:r>
              <a:rPr sz="3200" b="1" spc="-17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3200" b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spc="-1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н?»</a:t>
            </a:r>
            <a:endParaRPr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744</Words>
  <Application>Microsoft Office PowerPoint</Application>
  <PresentationFormat>Произвольный</PresentationFormat>
  <Paragraphs>193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ВНЕУРОЧНАЯ ДЕЯТЕЛЬНОСТЬ</vt:lpstr>
      <vt:lpstr>ВНЕУРОЧНАЯ ДЕЯТЕЛЬНОСТЬ</vt:lpstr>
      <vt:lpstr>РАЗГОВОРЫ О ВАЖНОМ</vt:lpstr>
      <vt:lpstr>ТЕМАТИКА  ВНЕУРОЧНЫХ  ЗАНЯТИЙ</vt:lpstr>
      <vt:lpstr>РАЗГОВОРЫ О ВАЖНОМ. 10-11 классы. СПО ТЕМЫ ВНЕУРОЧНЫХ ЗАНЯТИЙ, РАЗРАБАТЫВАЕМЫХ НА ФЕДЕРАЛЬНОМ УРОВНЕ</vt:lpstr>
      <vt:lpstr>РАЗГОВОРЫ О ВАЖНОМ.  10-11 классы (СПО)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PISA2022</dc:title>
  <dc:creator>admin</dc:creator>
  <cp:lastModifiedBy>Пользователь Windows</cp:lastModifiedBy>
  <cp:revision>2</cp:revision>
  <dcterms:created xsi:type="dcterms:W3CDTF">2022-08-18T08:37:44Z</dcterms:created>
  <dcterms:modified xsi:type="dcterms:W3CDTF">2022-08-18T06:00:23Z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LastSaved">
    <vt:filetime>2022-08-18T00:00:00Z</vt:filetime>
  </property>
</Properties>
</file>